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75" r:id="rId3"/>
    <p:sldId id="276" r:id="rId4"/>
    <p:sldId id="277" r:id="rId5"/>
    <p:sldId id="278" r:id="rId6"/>
    <p:sldId id="279" r:id="rId7"/>
    <p:sldId id="280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53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2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5F3D68-34C7-406B-B9CA-5737149728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250530B-2634-4EE0-9696-0E93315FB3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A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D880B88-DE48-4129-80BA-EC2C562C9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74C04-898A-449B-BC71-CA8909406154}" type="datetimeFigureOut">
              <a:rPr lang="en-AU" smtClean="0"/>
              <a:t>5/12/2021</a:t>
            </a:fld>
            <a:endParaRPr lang="en-A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86F74EC-1701-438B-8186-7BD39D40A4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2AEB869-B3DD-4838-9EDA-F170CC6F2B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8809A-5523-436B-AB9D-E40E04D250D2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6818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57BCEB-F436-4470-B7A4-7DF158FAC3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90C3385-0BAE-47B8-A30E-DD0744DF72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C1BC4FE-411A-4F8E-8B3B-81F09A3F7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74C04-898A-449B-BC71-CA8909406154}" type="datetimeFigureOut">
              <a:rPr lang="en-AU" smtClean="0"/>
              <a:t>5/12/2021</a:t>
            </a:fld>
            <a:endParaRPr lang="en-A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6D8177E-49A9-4DB9-A6A0-A6A8F2802D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9A1991C-7D05-4D26-A2A7-6D72486D9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8809A-5523-436B-AB9D-E40E04D250D2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0663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08308EA-BE67-4C3D-A2FF-F4C398D0FD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0971C91-E4B6-4904-9ED5-550AA65DB6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927AEA3-7239-4B67-AA2E-703F37449E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74C04-898A-449B-BC71-CA8909406154}" type="datetimeFigureOut">
              <a:rPr lang="en-AU" smtClean="0"/>
              <a:t>5/12/2021</a:t>
            </a:fld>
            <a:endParaRPr lang="en-A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A770BA7-2D03-417D-8ED3-90A929999F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309B276-4F6A-4280-BA18-FEBDB7345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8809A-5523-436B-AB9D-E40E04D250D2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79137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AA8AB3-C737-45F6-81D4-BB126E01CD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2CFFD47-E68A-4B29-8340-C22EBB2C1D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F3F3A0A-3C53-444E-8F44-A8D6A8D562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74C04-898A-449B-BC71-CA8909406154}" type="datetimeFigureOut">
              <a:rPr lang="en-AU" smtClean="0"/>
              <a:t>5/12/2021</a:t>
            </a:fld>
            <a:endParaRPr lang="en-A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259974C-C5BC-49F4-8747-E1EC8D9283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A2118A9-B0C8-44AF-9A91-F4490C77B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8809A-5523-436B-AB9D-E40E04D250D2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16859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9C8A9A-470B-45FA-A0C1-710465D04C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52991C3-073F-4D9B-83A2-7F1155E455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299E26B-2F1D-4C82-84D8-A37DB591B7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74C04-898A-449B-BC71-CA8909406154}" type="datetimeFigureOut">
              <a:rPr lang="en-AU" smtClean="0"/>
              <a:t>5/12/2021</a:t>
            </a:fld>
            <a:endParaRPr lang="en-A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0B82D6A-6F84-4D44-A2E0-55385080E0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926B1AA-623A-4F3E-BFBE-2D830686F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8809A-5523-436B-AB9D-E40E04D250D2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305559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637420-BB84-43FB-BA0F-2118DA9F03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34F65F4-FFD5-4D96-8274-BA41A3F118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D49B4E4-1F4B-46F0-A65C-25A1C73028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5528AC5-F994-44F5-9430-7964A2203A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74C04-898A-449B-BC71-CA8909406154}" type="datetimeFigureOut">
              <a:rPr lang="en-AU" smtClean="0"/>
              <a:t>5/12/2021</a:t>
            </a:fld>
            <a:endParaRPr lang="en-AU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0284E27-7FD1-4378-8DCD-8EAC908581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04BD6DF-A540-45FB-B2A7-62139C09B3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8809A-5523-436B-AB9D-E40E04D250D2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384508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2366B7-E3A8-4535-9A4F-D3D89F28AF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DE57235-7B9C-462E-BF4C-922ADF162E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A1D2298-9AFD-463F-B0C0-526364A7B1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4221EE2-51A8-439D-AD56-85596CB45F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1BAA4A81-5419-4CEF-8A82-0C88072975C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3B522D4-1033-49FB-AB68-942AE33661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74C04-898A-449B-BC71-CA8909406154}" type="datetimeFigureOut">
              <a:rPr lang="en-AU" smtClean="0"/>
              <a:t>5/12/2021</a:t>
            </a:fld>
            <a:endParaRPr lang="en-AU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6DAE220-4C4F-4EB3-8CD8-DEAA27D339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CA5F83D6-8280-44C9-B54B-DFAAD0C63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8809A-5523-436B-AB9D-E40E04D250D2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72758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7DAAFF-96F2-402A-B57D-CC3496E4BD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9BE13AF-8E0C-439D-BECE-A5277BD33D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74C04-898A-449B-BC71-CA8909406154}" type="datetimeFigureOut">
              <a:rPr lang="en-AU" smtClean="0"/>
              <a:t>5/12/2021</a:t>
            </a:fld>
            <a:endParaRPr lang="en-AU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B0BA9C4B-F441-4863-AE6C-761F9F0EFE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012CAFE-9AAE-4D46-A741-356C6581D2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8809A-5523-436B-AB9D-E40E04D250D2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566672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23BF0A3-111E-4DB3-91D8-4D6A4BF957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74C04-898A-449B-BC71-CA8909406154}" type="datetimeFigureOut">
              <a:rPr lang="en-AU" smtClean="0"/>
              <a:t>5/12/2021</a:t>
            </a:fld>
            <a:endParaRPr lang="en-AU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1D059DCA-5069-4413-B39B-AE95EE24A2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8AEB707-A6F2-4441-BA02-BB80475410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8809A-5523-436B-AB9D-E40E04D250D2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54952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A540B9-084A-4280-ACAE-85F817D4D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2564A38-1E50-4CAA-B505-2DF9F1EB09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35F1816-1984-4510-808A-18F721DB0B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66FDACA-06F6-4172-A8FD-6401F8CDB2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74C04-898A-449B-BC71-CA8909406154}" type="datetimeFigureOut">
              <a:rPr lang="en-AU" smtClean="0"/>
              <a:t>5/12/2021</a:t>
            </a:fld>
            <a:endParaRPr lang="en-AU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283FD40-5757-410D-B4C2-D98A9B734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5368103-22AC-4F12-BFEC-7F1F229EB1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8809A-5523-436B-AB9D-E40E04D250D2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17475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F90C3F0-C9DE-4D79-9416-4900AB113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60A0B0C-94D8-4E01-8B5F-B83EF6A5D2D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3CAC959-2D5F-49E9-831C-EB6CA3AA51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ACAC5A2-F5C3-492E-A53C-EE0B49A34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74C04-898A-449B-BC71-CA8909406154}" type="datetimeFigureOut">
              <a:rPr lang="en-AU" smtClean="0"/>
              <a:t>5/12/2021</a:t>
            </a:fld>
            <a:endParaRPr lang="en-AU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383879F-731D-421B-AD6F-56A41300F1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A02FC34-17BA-4DB6-9AA5-EEA1A489B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8809A-5523-436B-AB9D-E40E04D250D2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71873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F36E33E-7208-4B02-AD2E-38476EC82B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D511472-6354-43F7-8274-F1B8D76C33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4755BDA-2C09-4333-88B9-0983806AB8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B74C04-898A-449B-BC71-CA8909406154}" type="datetimeFigureOut">
              <a:rPr lang="en-AU" smtClean="0"/>
              <a:t>5/12/2021</a:t>
            </a:fld>
            <a:endParaRPr lang="en-A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CC17503-5209-4BBF-9F19-7C75DED041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C4B7F58-746B-4D00-9155-6960D12B05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38809A-5523-436B-AB9D-E40E04D250D2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10787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99ED2FE1-0132-4482-B478-FA48700BC25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37"/>
          <a:stretch/>
        </p:blipFill>
        <p:spPr>
          <a:xfrm>
            <a:off x="111967" y="727788"/>
            <a:ext cx="11968065" cy="5253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5785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BC6286F-C321-4222-B671-0204A18C4F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575" y="0"/>
            <a:ext cx="113728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2047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458FEADC-8FA6-4EE9-B546-2AC934932A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2257"/>
            <a:ext cx="12192000" cy="5573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4163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659B7170-2458-49C9-9222-1D14C640ED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17" y="356759"/>
            <a:ext cx="12107965" cy="6144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9279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DF7EA8C2-1F47-4750-AFBC-12A859B946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89752"/>
            <a:ext cx="12192000" cy="4678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09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C771DDC4-DB32-4B9F-B6B4-7471271446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313" y="0"/>
            <a:ext cx="114793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185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C830176B-CAAE-47BD-A0AB-668B67F61CE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49"/>
          <a:stretch/>
        </p:blipFill>
        <p:spPr>
          <a:xfrm>
            <a:off x="149290" y="300578"/>
            <a:ext cx="11893420" cy="6256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51538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0</Words>
  <Application>Microsoft Office PowerPoint</Application>
  <PresentationFormat>Panorámica</PresentationFormat>
  <Paragraphs>0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Felipe Lopez Rivarola</dc:creator>
  <cp:lastModifiedBy>Felipe Lopez Rivarola</cp:lastModifiedBy>
  <cp:revision>7</cp:revision>
  <dcterms:created xsi:type="dcterms:W3CDTF">2021-11-20T20:53:51Z</dcterms:created>
  <dcterms:modified xsi:type="dcterms:W3CDTF">2021-12-05T18:48:29Z</dcterms:modified>
</cp:coreProperties>
</file>