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Taller de monografía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3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4" y="547079"/>
            <a:ext cx="10364451" cy="1596177"/>
          </a:xfrm>
        </p:spPr>
        <p:txBody>
          <a:bodyPr/>
          <a:lstStyle/>
          <a:p>
            <a:r>
              <a:rPr lang="es-MX" dirty="0" smtClean="0"/>
              <a:t>Esquema de comunicación de </a:t>
            </a:r>
            <a:r>
              <a:rPr lang="es-MX" dirty="0" err="1" smtClean="0"/>
              <a:t>jakobson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2400" dirty="0" smtClean="0"/>
              <a:t>                                                          Tema</a:t>
            </a:r>
          </a:p>
          <a:p>
            <a:endParaRPr lang="es-MX" sz="2400" dirty="0" smtClean="0"/>
          </a:p>
          <a:p>
            <a:r>
              <a:rPr lang="es-MX" sz="2400" dirty="0" smtClean="0"/>
              <a:t>                         Emisor                  texto               receptor</a:t>
            </a:r>
          </a:p>
          <a:p>
            <a:endParaRPr lang="es-MX" sz="2400" dirty="0" smtClean="0"/>
          </a:p>
          <a:p>
            <a:r>
              <a:rPr lang="es-MX" sz="2400" dirty="0" smtClean="0"/>
              <a:t>                                                         Forma </a:t>
            </a:r>
            <a:endParaRPr lang="en-US" sz="2400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5114925" y="3743325"/>
            <a:ext cx="1157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7672388" y="3757613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7015163" y="2886075"/>
            <a:ext cx="0" cy="585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043738" y="3986213"/>
            <a:ext cx="0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4643438" y="2614613"/>
            <a:ext cx="1871662" cy="857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7858125" y="2643188"/>
            <a:ext cx="1300163" cy="728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4471988" y="3986213"/>
            <a:ext cx="2043112" cy="857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V="1">
            <a:off x="8029575" y="4100513"/>
            <a:ext cx="1300163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277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Diez formas textuales de </a:t>
            </a:r>
            <a:r>
              <a:rPr lang="es-MX" dirty="0" err="1" smtClean="0"/>
              <a:t>scholes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MX" dirty="0" smtClean="0"/>
              <a:t>Orientadas hacia el emisor</a:t>
            </a:r>
          </a:p>
          <a:p>
            <a:pPr lvl="1"/>
            <a:r>
              <a:rPr lang="es-MX" dirty="0" smtClean="0"/>
              <a:t>Expresión: emotiva – 1ra persona – autobiografía – poema</a:t>
            </a:r>
          </a:p>
          <a:p>
            <a:pPr lvl="1"/>
            <a:r>
              <a:rPr lang="es-MX" dirty="0" smtClean="0"/>
              <a:t>Reflexión: memoria – 1ra persona</a:t>
            </a:r>
          </a:p>
          <a:p>
            <a:r>
              <a:rPr lang="es-MX" dirty="0" smtClean="0"/>
              <a:t>Orientadas hacia el receptor</a:t>
            </a:r>
          </a:p>
          <a:p>
            <a:pPr lvl="1"/>
            <a:r>
              <a:rPr lang="es-MX" dirty="0" smtClean="0"/>
              <a:t>Instrucción: receta de cocina</a:t>
            </a:r>
          </a:p>
          <a:p>
            <a:pPr lvl="1"/>
            <a:r>
              <a:rPr lang="es-MX" dirty="0" smtClean="0"/>
              <a:t>Persuasión: mensajes publicitarios – ciertas formas retóricas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7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Diez formas textuales de </a:t>
            </a:r>
            <a:r>
              <a:rPr lang="es-MX" dirty="0" err="1" smtClean="0"/>
              <a:t>scholes</a:t>
            </a:r>
            <a:r>
              <a:rPr lang="es-MX" dirty="0" smtClean="0"/>
              <a:t> (bis)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Orientadas hacia el tema</a:t>
            </a:r>
          </a:p>
          <a:p>
            <a:pPr lvl="1"/>
            <a:r>
              <a:rPr lang="es-MX" dirty="0" smtClean="0"/>
              <a:t>Narración: funciona en esquema temporal</a:t>
            </a:r>
          </a:p>
          <a:p>
            <a:pPr lvl="1"/>
            <a:r>
              <a:rPr lang="es-MX" dirty="0" smtClean="0"/>
              <a:t>Descripción: se desarrolla en el espacio</a:t>
            </a:r>
          </a:p>
          <a:p>
            <a:pPr lvl="1"/>
            <a:r>
              <a:rPr lang="es-MX" dirty="0" smtClean="0"/>
              <a:t>Clasificación: separa en categorías</a:t>
            </a:r>
          </a:p>
          <a:p>
            <a:pPr lvl="1"/>
            <a:r>
              <a:rPr lang="es-MX" dirty="0" smtClean="0"/>
              <a:t>Análisis: separa y estudia por separado y entre categorías</a:t>
            </a:r>
          </a:p>
          <a:p>
            <a:pPr lvl="1"/>
            <a:r>
              <a:rPr lang="es-MX" dirty="0" smtClean="0"/>
              <a:t>Síntesis: procedimiento contrario</a:t>
            </a:r>
          </a:p>
          <a:p>
            <a:pPr lvl="1"/>
            <a:r>
              <a:rPr lang="es-MX" b="1" dirty="0" smtClean="0"/>
              <a:t>Argumentación: explica e intenta demostrar verdad. Muestra contrario y refuta. ensayo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103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75" y="547079"/>
            <a:ext cx="10364451" cy="1596177"/>
          </a:xfrm>
        </p:spPr>
        <p:txBody>
          <a:bodyPr/>
          <a:lstStyle/>
          <a:p>
            <a:r>
              <a:rPr lang="es-MX" dirty="0" smtClean="0"/>
              <a:t>Proyecto vs informe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Tema</a:t>
            </a:r>
          </a:p>
          <a:p>
            <a:r>
              <a:rPr lang="es-MX" dirty="0" smtClean="0"/>
              <a:t>Problema (pregunta)</a:t>
            </a:r>
          </a:p>
          <a:p>
            <a:r>
              <a:rPr lang="es-MX" dirty="0" smtClean="0"/>
              <a:t>Objeto (cosa material)</a:t>
            </a:r>
          </a:p>
          <a:p>
            <a:r>
              <a:rPr lang="es-MX" dirty="0" smtClean="0"/>
              <a:t>Objetivos (verbos en infinitivo)</a:t>
            </a:r>
          </a:p>
          <a:p>
            <a:r>
              <a:rPr lang="es-MX" dirty="0" smtClean="0"/>
              <a:t>Bibliografía</a:t>
            </a:r>
          </a:p>
          <a:p>
            <a:r>
              <a:rPr lang="es-MX" dirty="0" smtClean="0"/>
              <a:t>Hipótesis exploratoria</a:t>
            </a:r>
          </a:p>
          <a:p>
            <a:r>
              <a:rPr lang="es-MX" dirty="0" smtClean="0"/>
              <a:t>Metodología (herramientas y/o teoría)</a:t>
            </a:r>
          </a:p>
          <a:p>
            <a:r>
              <a:rPr lang="es-MX" dirty="0" smtClean="0"/>
              <a:t>Cronograma</a:t>
            </a:r>
          </a:p>
          <a:p>
            <a:r>
              <a:rPr lang="es-MX" dirty="0" smtClean="0"/>
              <a:t>Tabla de contenido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Título</a:t>
            </a:r>
            <a:endParaRPr lang="es-MX" dirty="0" smtClean="0"/>
          </a:p>
          <a:p>
            <a:r>
              <a:rPr lang="es-MX" dirty="0" err="1" smtClean="0"/>
              <a:t>Abstract</a:t>
            </a:r>
            <a:endParaRPr lang="es-MX" dirty="0" smtClean="0"/>
          </a:p>
          <a:p>
            <a:r>
              <a:rPr lang="es-MX" dirty="0"/>
              <a:t>Í</a:t>
            </a:r>
            <a:r>
              <a:rPr lang="es-MX" dirty="0" smtClean="0"/>
              <a:t>ndice</a:t>
            </a:r>
          </a:p>
          <a:p>
            <a:r>
              <a:rPr lang="es-MX" dirty="0" smtClean="0"/>
              <a:t>Introducción</a:t>
            </a:r>
          </a:p>
          <a:p>
            <a:r>
              <a:rPr lang="es-MX" dirty="0" smtClean="0"/>
              <a:t>Secciones</a:t>
            </a:r>
          </a:p>
          <a:p>
            <a:r>
              <a:rPr lang="es-MX" dirty="0" smtClean="0"/>
              <a:t>Conclusiones</a:t>
            </a:r>
          </a:p>
          <a:p>
            <a:r>
              <a:rPr lang="es-MX" dirty="0" smtClean="0"/>
              <a:t>Referencias bibliográficas</a:t>
            </a:r>
          </a:p>
          <a:p>
            <a:r>
              <a:rPr lang="es-MX" dirty="0" smtClean="0"/>
              <a:t>Anexos</a:t>
            </a:r>
          </a:p>
          <a:p>
            <a:r>
              <a:rPr lang="es-MX" dirty="0" smtClean="0"/>
              <a:t>Apéndices	         total: 5000 palabras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075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dirty="0" err="1"/>
              <a:t>Cassany</a:t>
            </a:r>
            <a:r>
              <a:rPr lang="es-MX" dirty="0"/>
              <a:t>, Daniel. (1993) </a:t>
            </a:r>
            <a:r>
              <a:rPr lang="es-MX" i="1" dirty="0"/>
              <a:t>La cocina de la escritura</a:t>
            </a:r>
            <a:r>
              <a:rPr lang="es-MX" dirty="0"/>
              <a:t>. Barcelona, Anagrama, 1999.</a:t>
            </a:r>
            <a:endParaRPr lang="en-US" dirty="0"/>
          </a:p>
          <a:p>
            <a:r>
              <a:rPr lang="es-MX" dirty="0"/>
              <a:t>Eco, </a:t>
            </a:r>
            <a:r>
              <a:rPr lang="es-MX" dirty="0" err="1"/>
              <a:t>Umberto</a:t>
            </a:r>
            <a:r>
              <a:rPr lang="es-MX" dirty="0"/>
              <a:t>. (1977) </a:t>
            </a:r>
            <a:r>
              <a:rPr lang="es-MX" i="1" dirty="0"/>
              <a:t>Cómo se hace una tesis</a:t>
            </a:r>
            <a:r>
              <a:rPr lang="es-MX" dirty="0"/>
              <a:t>. Barcelona, </a:t>
            </a:r>
            <a:r>
              <a:rPr lang="es-MX" dirty="0" err="1"/>
              <a:t>Gedisa</a:t>
            </a:r>
            <a:r>
              <a:rPr lang="es-MX" dirty="0"/>
              <a:t>, 1998.</a:t>
            </a:r>
            <a:endParaRPr lang="en-US" dirty="0"/>
          </a:p>
          <a:p>
            <a:r>
              <a:rPr lang="es-MX" dirty="0" err="1"/>
              <a:t>Guitton</a:t>
            </a:r>
            <a:r>
              <a:rPr lang="es-MX" dirty="0"/>
              <a:t>, Jean. (1951) </a:t>
            </a:r>
            <a:r>
              <a:rPr lang="es-MX" i="1" dirty="0"/>
              <a:t>El trabajo intelectual</a:t>
            </a:r>
            <a:r>
              <a:rPr lang="es-MX" dirty="0"/>
              <a:t>. Madrid, RIALP, 2000.</a:t>
            </a:r>
            <a:endParaRPr lang="en-US" dirty="0"/>
          </a:p>
          <a:p>
            <a:r>
              <a:rPr lang="es-MX" dirty="0" err="1"/>
              <a:t>Hubeñak</a:t>
            </a:r>
            <a:r>
              <a:rPr lang="es-MX" dirty="0"/>
              <a:t>, Florencio. (1997) </a:t>
            </a:r>
            <a:r>
              <a:rPr lang="es-MX" i="1" dirty="0"/>
              <a:t>El ABC de cómo se hace una monografía</a:t>
            </a:r>
            <a:r>
              <a:rPr lang="es-MX" dirty="0"/>
              <a:t>. Buenos Aires, </a:t>
            </a:r>
            <a:r>
              <a:rPr lang="es-MX" dirty="0" err="1"/>
              <a:t>EdUCA</a:t>
            </a:r>
            <a:r>
              <a:rPr lang="es-MX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039907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27</TotalTime>
  <Words>235</Words>
  <Application>Microsoft Office PowerPoint</Application>
  <PresentationFormat>Panorámica</PresentationFormat>
  <Paragraphs>46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Tw Cen MT</vt:lpstr>
      <vt:lpstr>Gota</vt:lpstr>
      <vt:lpstr>Taller de monografía</vt:lpstr>
      <vt:lpstr>Esquema de comunicación de jakobson</vt:lpstr>
      <vt:lpstr>Diez formas textuales de scholes</vt:lpstr>
      <vt:lpstr>Diez formas textuales de scholes (bis)</vt:lpstr>
      <vt:lpstr>Proyecto vs informe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monografía</dc:title>
  <dc:creator>Fernando</dc:creator>
  <cp:lastModifiedBy>Fernando</cp:lastModifiedBy>
  <cp:revision>4</cp:revision>
  <dcterms:created xsi:type="dcterms:W3CDTF">2019-05-31T22:35:26Z</dcterms:created>
  <dcterms:modified xsi:type="dcterms:W3CDTF">2019-06-14T18:41:29Z</dcterms:modified>
</cp:coreProperties>
</file>