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  <p:sldMasterId id="2147483762" r:id="rId2"/>
  </p:sldMasterIdLst>
  <p:notesMasterIdLst>
    <p:notesMasterId r:id="rId26"/>
  </p:notesMasterIdLst>
  <p:handoutMasterIdLst>
    <p:handoutMasterId r:id="rId27"/>
  </p:handoutMasterIdLst>
  <p:sldIdLst>
    <p:sldId id="256" r:id="rId3"/>
    <p:sldId id="285" r:id="rId4"/>
    <p:sldId id="266" r:id="rId5"/>
    <p:sldId id="280" r:id="rId6"/>
    <p:sldId id="281" r:id="rId7"/>
    <p:sldId id="268" r:id="rId8"/>
    <p:sldId id="283" r:id="rId9"/>
    <p:sldId id="282" r:id="rId10"/>
    <p:sldId id="269" r:id="rId11"/>
    <p:sldId id="289" r:id="rId12"/>
    <p:sldId id="271" r:id="rId13"/>
    <p:sldId id="284" r:id="rId14"/>
    <p:sldId id="272" r:id="rId15"/>
    <p:sldId id="290" r:id="rId16"/>
    <p:sldId id="291" r:id="rId17"/>
    <p:sldId id="295" r:id="rId18"/>
    <p:sldId id="273" r:id="rId19"/>
    <p:sldId id="274" r:id="rId20"/>
    <p:sldId id="292" r:id="rId21"/>
    <p:sldId id="293" r:id="rId22"/>
    <p:sldId id="277" r:id="rId23"/>
    <p:sldId id="278" r:id="rId24"/>
    <p:sldId id="26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6553D9D-A2F9-4E12-A5E6-5010AD877496}">
          <p14:sldIdLst>
            <p14:sldId id="256"/>
          </p14:sldIdLst>
        </p14:section>
        <p14:section name="Sección sin título" id="{E6FABFE3-746D-4540-BB1B-B719696DDD2D}">
          <p14:sldIdLst>
            <p14:sldId id="285"/>
            <p14:sldId id="266"/>
            <p14:sldId id="280"/>
            <p14:sldId id="281"/>
            <p14:sldId id="268"/>
            <p14:sldId id="283"/>
            <p14:sldId id="282"/>
            <p14:sldId id="269"/>
            <p14:sldId id="289"/>
            <p14:sldId id="271"/>
            <p14:sldId id="284"/>
            <p14:sldId id="272"/>
            <p14:sldId id="290"/>
            <p14:sldId id="291"/>
            <p14:sldId id="295"/>
            <p14:sldId id="273"/>
            <p14:sldId id="274"/>
            <p14:sldId id="292"/>
            <p14:sldId id="293"/>
            <p14:sldId id="277"/>
            <p14:sldId id="278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93E"/>
    <a:srgbClr val="D7D447"/>
    <a:srgbClr val="E7E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7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3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75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adMilo\Desktop\OPIII\Problemas%20resueltos\Ejercicios%20dibuj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Equilibrio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intercept val="0"/>
            <c:dispRSqr val="0"/>
            <c:dispEq val="0"/>
          </c:trendline>
          <c:xVal>
            <c:numRef>
              <c:f>Sheet1!$C$336:$C$339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xVal>
          <c:yVal>
            <c:numRef>
              <c:f>Sheet1!$B$336:$B$339</c:f>
              <c:numCache>
                <c:formatCode>General</c:formatCode>
                <c:ptCount val="4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F8A-4ACC-8104-C49FBF0E59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40832"/>
        <c:axId val="4443520"/>
      </c:scatterChart>
      <c:valAx>
        <c:axId val="44408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x-none" sz="1400" dirty="0"/>
                  <a:t>Ca (mol/L)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3520"/>
        <c:crosses val="autoZero"/>
        <c:crossBetween val="midCat"/>
      </c:valAx>
      <c:valAx>
        <c:axId val="4443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x-none" sz="1400"/>
                  <a:t>Pa (atm)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08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4DF27E-7ABB-4410-B33F-FD6D9C3915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419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ED2BD2-9DA6-4C72-9215-4AC02E3CB4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9258D-2F13-4FB7-B4CB-C97A394C6059}" type="datetimeFigureOut">
              <a:rPr lang="es-419" smtClean="0"/>
              <a:t>21/3/2025</a:t>
            </a:fld>
            <a:endParaRPr lang="es-419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BDD70C-E161-461C-AE59-E67AD56D66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5A140E-EB7D-4234-ACE6-64325DBBA4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4620A-42CF-424C-833C-BBACD2BFC10E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110438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06DD-EF28-4453-B832-C38997C56D27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E394F-E761-4116-8894-A6C554CBFB4F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4777-D60B-4C69-925B-7D2B2EEA8EDE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A676-D73D-44D8-BE13-D35EBA98AE96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77B3-FCAC-42CE-9684-DED7B0D1B532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BDA8-720A-45C7-821D-B9CA9E4DF851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B2926-249D-47F6-BD80-46CE3BF58C34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8C0E8-B6C9-40BC-8236-19BA62AFA9FF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48300E-8E5A-4987-B85E-EC8EF4E086A1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D3E7-FBE0-48E2-8333-9B377AC53B32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147C-D8D5-4C67-BB4A-9AD869E61F57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37F7-AB04-49EF-9131-4F8C0E16B00D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8B29-44AE-4CCD-8C7B-2AD26E5BD910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4EF4-C900-4A11-81E2-FA3E8EE9AAB2}" type="datetime1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64B0-7D0D-4A8A-9AF6-FC136D8EED27}" type="datetime1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136D-CF92-455A-8250-1E076BF37ED2}" type="datetime1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0A33-1379-40E6-89D3-5F67C3BA1E05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F48-4C07-4990-A773-CE95740C4761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30D8-37B1-4F8A-B516-9EF767D1C0B0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B641-937D-4B17-950D-104BB6EDA6F1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1F679-0DA3-4482-A653-D970F9F1C989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D835-E4DA-4116-BDA3-40B95407C1E5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81DE-DE74-403E-AF5E-4EFAEF7121CD}" type="datetime1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E18E-CA2A-462E-9AF2-4DE71C91A17A}" type="datetime1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7BC6-2BC9-4803-84C3-9D10D319C431}" type="datetime1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5EA2-8267-4091-9840-77DFD5A67047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7B54E-A4ED-41B0-9C28-D269C6747463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EC543-C064-4759-8F47-A8DB0200DA85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1E6D86A-300F-4AAB-B03D-D7F304389276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8.png"/><Relationship Id="rId5" Type="http://schemas.openxmlformats.org/officeDocument/2006/relationships/image" Target="../media/image25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250.png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12" Type="http://schemas.openxmlformats.org/officeDocument/2006/relationships/image" Target="../media/image240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emf"/><Relationship Id="rId11" Type="http://schemas.openxmlformats.org/officeDocument/2006/relationships/image" Target="../media/image230.png"/><Relationship Id="rId5" Type="http://schemas.openxmlformats.org/officeDocument/2006/relationships/image" Target="../media/image7.emf"/><Relationship Id="rId4" Type="http://schemas.openxmlformats.org/officeDocument/2006/relationships/image" Target="../media/image6.emf"/><Relationship Id="rId9" Type="http://schemas.openxmlformats.org/officeDocument/2006/relationships/image" Target="../media/image29.png"/><Relationship Id="rId1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0.png"/><Relationship Id="rId3" Type="http://schemas.openxmlformats.org/officeDocument/2006/relationships/image" Target="../media/image31.png"/><Relationship Id="rId7" Type="http://schemas.openxmlformats.org/officeDocument/2006/relationships/image" Target="../media/image32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5.png"/><Relationship Id="rId7" Type="http://schemas.openxmlformats.org/officeDocument/2006/relationships/image" Target="../media/image38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1.jpe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8.xml"/><Relationship Id="rId11" Type="http://schemas.openxmlformats.org/officeDocument/2006/relationships/image" Target="../media/image46.png"/><Relationship Id="rId5" Type="http://schemas.openxmlformats.org/officeDocument/2006/relationships/image" Target="../media/image41.png"/><Relationship Id="rId10" Type="http://schemas.openxmlformats.org/officeDocument/2006/relationships/image" Target="../media/image45.png"/><Relationship Id="rId4" Type="http://schemas.openxmlformats.org/officeDocument/2006/relationships/image" Target="../media/image40.png"/><Relationship Id="rId9" Type="http://schemas.openxmlformats.org/officeDocument/2006/relationships/image" Target="../media/image4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jpeg"/><Relationship Id="rId5" Type="http://schemas.openxmlformats.org/officeDocument/2006/relationships/image" Target="../media/image4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7" Type="http://schemas.openxmlformats.org/officeDocument/2006/relationships/image" Target="../media/image48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9.png"/><Relationship Id="rId5" Type="http://schemas.openxmlformats.org/officeDocument/2006/relationships/image" Target="../media/image51.png"/><Relationship Id="rId4" Type="http://schemas.openxmlformats.org/officeDocument/2006/relationships/image" Target="../media/image45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.jpeg"/><Relationship Id="rId4" Type="http://schemas.openxmlformats.org/officeDocument/2006/relationships/image" Target="../media/image5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jpe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.jpeg"/><Relationship Id="rId4" Type="http://schemas.openxmlformats.org/officeDocument/2006/relationships/chart" Target="../charts/char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sv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jpeg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10" Type="http://schemas.openxmlformats.org/officeDocument/2006/relationships/image" Target="../media/image1.jpeg"/><Relationship Id="rId4" Type="http://schemas.openxmlformats.org/officeDocument/2006/relationships/image" Target="../media/image6.emf"/><Relationship Id="rId9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.jpeg"/><Relationship Id="rId3" Type="http://schemas.openxmlformats.org/officeDocument/2006/relationships/image" Target="../media/image18.png"/><Relationship Id="rId7" Type="http://schemas.openxmlformats.org/officeDocument/2006/relationships/image" Target="../media/image5.emf"/><Relationship Id="rId12" Type="http://schemas.openxmlformats.org/officeDocument/2006/relationships/image" Target="../media/image10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emf"/><Relationship Id="rId11" Type="http://schemas.openxmlformats.org/officeDocument/2006/relationships/image" Target="../media/image9.emf"/><Relationship Id="rId5" Type="http://schemas.openxmlformats.org/officeDocument/2006/relationships/image" Target="../media/image20.png"/><Relationship Id="rId10" Type="http://schemas.openxmlformats.org/officeDocument/2006/relationships/image" Target="../media/image8.emf"/><Relationship Id="rId4" Type="http://schemas.openxmlformats.org/officeDocument/2006/relationships/image" Target="../media/image19.png"/><Relationship Id="rId9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emf"/><Relationship Id="rId11" Type="http://schemas.openxmlformats.org/officeDocument/2006/relationships/image" Target="../media/image12.jpeg"/><Relationship Id="rId5" Type="http://schemas.openxmlformats.org/officeDocument/2006/relationships/image" Target="../media/image8.emf"/><Relationship Id="rId10" Type="http://schemas.openxmlformats.org/officeDocument/2006/relationships/image" Target="../media/image1.jpeg"/><Relationship Id="rId4" Type="http://schemas.openxmlformats.org/officeDocument/2006/relationships/image" Target="../media/image6.emf"/><Relationship Id="rId9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5335" y="2523745"/>
            <a:ext cx="7737811" cy="1755648"/>
          </a:xfrm>
        </p:spPr>
        <p:txBody>
          <a:bodyPr anchor="ctr"/>
          <a:lstStyle/>
          <a:p>
            <a:pPr algn="ctr"/>
            <a:r>
              <a:rPr lang="x-none" dirty="0"/>
              <a:t>GUÍA 1 - Coeficientes</a:t>
            </a:r>
            <a:br>
              <a:rPr lang="x-none" dirty="0"/>
            </a:br>
            <a:r>
              <a:rPr lang="x-none" dirty="0"/>
              <a:t>PREGUNTAS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419" b="1" dirty="0"/>
              <a:t>1° Cuatrimestre - 2025</a:t>
            </a:r>
            <a:endParaRPr lang="en-US" b="1" dirty="0"/>
          </a:p>
        </p:txBody>
      </p:sp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0375" y="1056848"/>
            <a:ext cx="10533888" cy="405384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 una transferencia G </a:t>
            </a: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L con m &gt; 1, ¿es posible x &gt; y?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png;base64,iVBORw0KGgoAAAANSUhEUgAAAqoAAAEyCAYAAAAyWPLZAAAAAXNSR0IArs4c6QAAAARnQU1BAACxjwv8YQUAAAAJcEhZcwAADsMAAA7DAcdvqGQAAG5rSURBVHhe7f0HeFRl3v+P+zy/639te766z/bHbequ66pYdldl7WUXQQR7d7GvrL1iR6UICioivYXeOwiE3gKEHgKhQ0gCSSgJECCBEHj/533OfYfDMAkZkjM5k7xfXrcz85nDZOp9v87nbmdZ8vPz4S0HDx7E8OHDsWLFCgghhBBCCBFLjKK6DBgwAOGle/fu2Lx5szlcCCGEEEKI2GAU1eXo0aMILyUlJTh+/Lg5XAghhBBCiNhgFNXFxIQQQgghhKh2jKK6mJgQQgghhBDVjlFUFxMTQgghhKg5HD+C3NXzMG3ONhx2AsXIXbMA0+duQoFz+wSHs9dgYcoKZBbYYY+Hkb1kOTZszTP/VsQSo6guJiaEEEIIUXMoKcDyrs/j8j81RsesA0BmIt7++5X4x2vjkGkOseyd9R6uqnsrXhu9ww0UJuG1uvfgnV5LsdeNiBhiFNXFxIQQQgghahbFezHl63/gr/WbomXTxqh3f3esNXedxMFVaH1XfTz04Qjkhm4env82bnj8fQxK3e/eL2KKUVQXExNCCCGEqHEcP7AIH/3pBzjrp3ejf3gq1UPGgCdw/4sfYFJBAVLer4cmH/bBmvAxAiImGEV1MTEhhBBCiBpH8Y6l+OIft+Bv976BzluKTDQCGQPx8H1voMuovnjvoaZonrASB8xdIrYYRXUxMSGEEEKImsWxHfju/ca486FO6NvncdS9owXSynTV7Rj03JO4v84f8YtHW2PEWmlqdWEU1cXEhBBCCCFqDkf3Y2a/J/HXuvdi4I7DOLprOj5rWBfXvDwS3Htzz9oJGDlyGFZ7ZkvlzngXdc76Ma55bzxyTEzEHqOoLiYmhBBCCFFz2LEFyy75AbrNzEIxb2dtRPa9dfHNsCRkhG4WJHyI1tfchW47eWeIQcOArxvhn03eQ5uUI0DHL4ENG8ydIpYYRXUxMSGEEEKImsP+A8BX3wKtmgPp6cBTzwLvh6737w2sXYtdda/Dwt9dgY0jvwMmTgbefB94rh7eaz0K49/uCjR7DWjSBFi1yjygiBVGUV1MTAghhBCiZnH8ONC2LXD33cDkkIzu3Qu8/Tbw2GPYP2wY9k+eCLzyOnDPFej17C1oePNL6HPRg9jzauiYvN3AlClAZjlLBQhfMIrqYmJVynF+MUKkpaXhpZdewtixY53bjB87dqz0fiGEEEIIPzl+5AiOTZwImsfB4mLkr1sHzJ7t3knS1gPJk7F48WQkzFiD7d/NAnZnmztFdWAU1cXEqhzKaLt27fjH8M0335TGKKpCCCGEELHgaKiUuFexcuVKjGVmNYSSZsHFNVSDiVU56enpaNq0KX7yk5/g448/NlFIVIUQQggRM44epaoChw4dwqefforHH38cu3btcmKS1WBiFNXFxKoE+4Hv27cPU6dOxeeff45LL70Ut9xyCzaYmXMlJSWSVSEiwR6H0O+DlerRo6HfiQkLIYLP8WMlKDl23OleFsHCusnq1avx4osv4qmnnsJ3330nFwkwRlFdTKzS8AO3H/qSJUswfvx4TJs2DVdddRUeeOABTJw4sfQMRl8OIcI4moper9yLK+tchssvvzxULkOdF/ogbZebCTgzdmB8l0EYM379GUvvsaObMbF3R3zScSEOm5gQ4mS2z+uEJpdfgUdbTkC6iYlgkZeXh0GDBqFfv37o3bs3hgwZgpSUFOc+r79UD8dQXHQYxaETncpynK+FSY+jxTh6uhOn0LEloeNKvAcdd9+L6j7hMorqYmKVxp6xUEb5ZVizZg0WLVqEOnXqoG3bto60zpgxw8moCiHCODgdb7/XBh0HLcKmTZtCZSHaP/wwvp6chn2hu0sO7UPenj3I23vQGW8V+sXh+NEiHDpQEIrnIb/gEIptzVJyBAfz92DP/pXo/O5XSOiXgqOhY/fvzcOe0GPYcuBwSbmVUUlROqa2vRPn/uxy3NVyjrsOoRDiJI4VZ2FCp1Z47clOWLptL44eP4JD+/hby8fBI7a9O4aigr0hWQr99vL2ofCo+8s7ejDf+S3m7ztUOoaylGPFOLQ3dPy+/ThQeCQkHuaIkiIc4G85Lx+Hiq1claBwv/v4eXn7UXSSeQiK14IFCzB06FAsXboUkydPxrJlyzBhwgTn/uru/j+6ZSheavAS+q0sMJEzZ+ekbhixdANSJg7Ad+uyUd4jHs8KedqEQZjn2fCgZOVkTJr8HVaWs9NsLDCK6mJiVQI/7Pnz52Pw4MHOF2PevHm4+OKL0aVLF+zcuRMDBgxwGmEhRBgHZ+K9lp3Qf9JG5Ofnh8p69HnyUXw9JQ17i7dhwIs3429/+QuuvqkpBq4+jJJjeUgf9iquu7ke/nzxRfjTzQ/jy3mHQj/CYqwb3xoPX3IxLr7/DtzQqDlGf5eJg+v7o+ldV+Evocew5b0x6ThQZv1cjPSMNMwY3gt9Wr+HfzefoYyqEBHIXtAVTS48F+f+/iF8NTsXW+e1w5O3XRn6jV2KB1qOw8bCYzi2exzebnQTLr8y9Nu7ugn6rg7JakEqOje52vkt3tDgbYzdVHRCVkOSunVWRzx5Weh33Ph23PxYK4wYnhaKFyJtxFt44EY+/iVo8vUcbA/JaknmYLxw27W4gnXEjf/BsI1FGoLggf7Rt29fbNmyxen+Z7f/wYMHkZSUhIwMLv1fnRzCzrHN8EKHBdiQfwB5OTnI3V3IVASKD+5B9o4c7N7v1r5HC/eFbudi74Gy0wY7hrZGz7mp2LY7F3k8wTl+GHtzc7Cn4BAKi47i6OEiFJeUoKS4CIUHD6Fgz07s4xcv1HYcyM/B5tHdkDBkBJIL+WjHULh3N7Kz82J+8mMU1cXEKg3FlGco/fv3d7KpZM6cObjkkkvw9ddfO7cTExOdpar4BSEU2+o+kxEiEBQno82jt+D88y5yfjOXhESzQfOx2Lq3BOmDmqDxW10wad58TBvRFk9e/imS87YhqevzuPTZIcjMWYkhX32IF1ouwf5to/H5xy/gs2k5yNk8BE82eQ0fjNyIkoPbsXpZknMiacv6nEKTnY3EcRx1xstuwXddW+OFD6ejmk+whQgkJYe3YvQ3X+Dj0MlcQX4SPmr5Pl75dnLoN/YNHn3wI/RfsBN75r2Ptz/rg2HTQr+9RWkh8diPJd0eROP3+mHu/DkY0/1jPHV1Kyy0SdONiejc8nl8PDn0O942Dq888wKa9lwL7JuJlz94Dx/0nIr5s77Affe3xriUkEhMew2vtx2CcTPnY8GS9cg/4j5Obca6RXFxsdObO27cOOf2ihUrMGbMGOc6hymOGjXK8Zdq4/gStL/uElz457cxJLEdHrrqevyjQTvM3pmOCc1vx1+uaoBnOy3F8cO7ML9rU1x11U14rs1UbD8c+Tlnj/wCCUlrsGRkd4xZk4XMpQl47sa/4K6X3sSHXRZg6eBOmLxuA9bP7IGvR6/BolE9MStUuZdsm46Wj9XBn86/Ci9/m4i1obevpGAOvvjXzbjoD3ei9fSNOHhK2t8/jKK6mFhEDuzajvTN2Siw3Quhs7ldmRnYnLPv5DENIbKzs53JUyNGjDARV1T//Oc/o3379s5tDgvg+BAKLb8YLBwKIFkVtR6bUZ28EXv37nXKQdOXP+eDP+H/zq+DutffgOuvuxrX3fompqzfihXDP8Kzwzju+xCWTuqLth8nY+uyL9H8nScx3BkOnoW+n36NnsO3mIzq30qzqU5GdXR5GVXLVozp2AL/kagKUQY7MW1Ab3zzxUIcP7Iba8d+gqcaXY8brrsYv/zz0+ixaHdIRjZj4DMP4tYbbsB1dR/ExxNTMfSV3+IXf/gLrmPs71fhtkYfYnqe+4j5C0eh0yevY6Lzo9uBIe3ao22XULtZmIsVQ97Eow1uwA1/vwg/u/xljEjbH3r8VPR4qDFuuOH6UB3xKNom7YIZXVAroVPYYYaZmZno0aMHsrKynNv0DyuqXJ2oZ8+eWFWtO08VYd+U5nh/yBosGPg5vuo7HGO6vI43By9Ez/daY8z8ZKRs2ovcpXPRr9WHGDl/AL7o0Bn95x8y//5krKgu6t8OCQs3YOwXHTBj4zLMTHgeT3weOsHp9QXGrk7Dmskd0GrQCszu3wHTDpdg9bSxGNR/HpaN7YQu3bojNfRY6X0/xbeDRmHtwgS8220ylmXFTuiNorqYWEQWfv4QfveDy/D+tAynS+L42i5o8Pv/xa+bjsYeTz8gZylTSvll8KbRw0WVJCcnO4OYc3NzndvVeiYjRFAoSMTrn3YLVUKmpSrlGLaOehmPvPstRk+ehdmz52LhsnTsL9gaOjN+G00Gc5PqvUga1xOfvj0L+3ckomOLF/Bun2Qkr+iH5x97C+0GrQk9zFEcLipEYeGJciTUkp2+LduEEe0/wFNvT5GoChGRbEzs0Qmft12G/ZsT8HnLd/D5qNmYNbcz/tX4LfSYvgWHC7KwatHc0O93Jia3/zeu+XAYpnR7Fk0+7o3J02dj9px5WJKSiQLzgzyemYT+X72Cd/g7XtQbzz7xIt4YEHqcNd/g45afouP40OPP6IAH73gXQ5ZsR9G+dCxfMAezZ03BiFZP4arPZqPgcO01VZv8Yj3HTOqkSZOc24RjVK2okpkzZzrzarh0VfVQguKkz/DZ9GykJXbBszfXxY033oCWU3Mwv9uTuOWGW/DEa6MwO20yPm54Hq6+9Wb847mWGO8upHQKVlSTB36Fvos2YkTXwdiOAyjcNADvfjUT83q3R2J6BtJnd0WbISsxd2BnzD68H7Mnj8LQsaH2Z/0EDBs6ACtDj7Wh85cYNm9p6Bmmov+A+Vi3NXYzFYyiuphYRI5v6Y+Gf/gB6rw1GdkhodzSpSF++YMf49lRO04ar8Yvw/Lly0sl1cqnFdUvv/zSuU3Y7b9w4ULn7Mae9SijKmo9h5agU8IYzFwRLqohju/A6GYNceM11+Caa67F7ff3QNrBHdgwsytaT+PxB5A6bwJ6f7PQ6crfPqszml77V/y1fj3c9uhnmDCvMtv/bcesoT3RtutiqDdRiEjswcIJozFw4Drg6Ep8+/rduOrq0G/1/hfQ9InPkLg2C9uXdsLjd/D3ew3qXvsU+q7ejyPF6Rj0ws34u/O7vhH3PtUf680jojAPK8a0wOPX3Ypbn7obdR94Fz0GbQ7VEwvQ8t934Gr+mwdfxatPf45Z6bnYNqct7rnNffzrb30RwzZwjGPtxToI58T06dMHOTk5zm3izagSTmbjkEUOh6oejuLwrOZ4Z/hGDH33LXQck4BBXV7Fe2MysCl5BqaPHIKxoyZgxMwVGPflR+g5bTrmp2xEXhnOuGNIS3Sfm4oFCW3Qe+EGTPn6c/QbPwhDur+FZzvOQXLfFviiZ2/07fAuWgxcgVkJ7TClCNgyZyy6t+uGnq3fRKuvuoM55h1jP0Pb9u0xtHNzvNQ9ESk7Y/etMorqYmJlkIl+9/4Z/1PnTczOSEH3e8/Hj37xDCbuPHlaBUXTfjF4WZaoMs5jWZiF9R4rhBBCiBBZ89CjxRN4qu1kTB72KR56rTnaJu02d4rTYZ2Ek6e4lbs3GUZRHT16tLnlkpqaWrpUVewpQXHKAPRbmIMlA97Cbbdei5tefx+d+43Gt4/+Hdde2xhNuy4PHVeAlUOa4x/XXou73+6Ixfnuvw5nz+zBmJS6FWsSh2H65lzkb52I1+tfh789/Ag+GZCG3MW98Gjdurj10VcxYs5WpEwdjkXsLtu1CJ1euQnXXncv2oxcCSfteHwN+rx+X+gE6GkkLM85MdkvBhhFdTGxMtk26CFceHYdvNDqVVz/h5/gt03HYNfJnnoS3i9EpIyqEEIIIcqjGFtndsN/brkZN9/cAG90nA7tPF81cDJVuKjWfI5i3+oeeK/X+nIm0AYLo6guJlY2WcNw70U/xo/P/hn+v/8+H69PyqpwF6BEVQghhBBBwTvrv/ZwBAXbZmDYrGyUxEkntlFUFxMrh2wMf+xynP1fZ+Gs/3sVU3MqPuBYoiqEEEKIoEBR5VKZItgYRXUxsXJZ2+1GnPejs3DuK98h11kEtmJIVIUQQggRFDhGtWXLls4EcE3mDi5GUV1MrByOYtpLf8U5Z/0ML0/MRBSeKlEVQgghRGDgEpnnnnsuHnjgARw4cMBERdAwiupiYpHJXYgubR5Hnf86C7+58XPMz4tuJUWJqhBCCCGCwqJFi/CDH/wAN998MwoKKr+3vvAHo6guJhaZnYvQvd3H+LBla0xYtx/RjsGVqAohhBAiKDCj+r//+79o0KCBMqoBxiiqi4n5gkRVCCGEEEGBonr22Wfj9ttvr8bdqMTpMIrqYmK+IFEVQgghRFCwolq/fn1nV00RTIyiupiYL0hUhRBCCBEUJKrxgVFUFxPzBYmqEEIIIYKCuv7jA6OoLibmCxJVIYQQQgQFiuo555wjUQ04RlFdTMwXJKpCCCGECAoS1fjAKKqLifmCRFUIIYQQQUGiGh8YRXUxMV+QqAohqgtujWiLEEIQiuqPf/xjiWrAMYrqYmK+IFEVQgQB7ekthCBLlixxFvyXqAYbo6guJuYLElUhRHVy8OBBZ5tEiaoQgkhU4wOjqC4m5gsSVSFEdbFp0yYMHz4cq1atMhEhRG1HohofGEV1MTFfkKgKIcqipKgAe/YcQmXynN5xqDZjeuzYMaxZswadOnXClClTcOTIESeujKoQQqIaHxhFdTExX5CoCiFOpRgFO2bgi7dewXOfzESRiUaLlVN261NOyeHDh5GUlIQuXbpg8eLFJ8mrRFUIQVH9yU9+IlENOEZRXUzMFySqQtRgivKwc+dWpCxagNmzlmJH0T5krliMuXOSkJEfktHtqzF39gzMmOGW2UlLkHkg9M8KNmBc8wa44Dd/w32t5oa09cyxskoOHDiAyZMno2vXrli/fr0TI1ZihRBCohofGEV1MTFfkKgKUYPZ0A+vvfEvXHft7bjlyrpo0voLvHXvXbj54l/hzm+XYOmo1njwrgZo0MAt9zzxMsZvPY6c3HQsnTsFk3t+hqYfTMOZ7LZNOfVmSXNycpzxqP369cOOHTucmL3PK7NCiNqNRDU+MIrqYmK+IFEVogazoQ8efOYjdFoaquwzu+Pqv/wHXVfuATZ2wXVvDsby5Dn4bvxojB7tlvFTZmJDvvm3yMC4zi2jFlUrqEePHi2Vz61bt6Jv374YM2aMM8OfWDm1x9hLIWoux5C7ehP2mVsiMhLV+MAoqouJ+YJEVYgaTFpPvNN5CKZk8HoHXNOsN+anFwE7R+Dp90diXq9meKBxPdSr55bGj/8HI0p75LdibKcWUYkqZZPjUSmplFWW1NRU9O7d2xlawLg9TmIqahPHc1dg2MTR+LT+K/h2YjcMXpyOYo14icjSpUtLRbWw8Ez6c0QsMIrqYmK+IFEVogaT+i1e+Lw3xmwKXV/VBn96viOmbzwIZCbg7teHY3u5qZ1NGN7uXTz+2iRUNKdB+Swudke0cib/3Llz0bNnTydDQqygeocECFEbOL52FN74+C3UP+8qPPhWEzQdlIwi97xNhCFRjQ+MorqYmC9IVIWowWTPx6iZyUjdHbq+YwbajpiHDbuPAHsXI2HcSuQfKHGPi8hurJz9HQaNW1vuZCorn7YQdu9PmjQJvXr1Kp00RTlltpXwON4WoiZxPHcJRvYaiTkb3OEt2LMEQ7uNxPyM/TiGfKz46g08dldjvNp8DDYUlFRq2beaDEX1pz/9qUQ14BhFdTExX5CoCiEqA+XTu/zUzp07MWLECAwcOBBZWVlOjFiJtZdC1DSOZ0zDp/+8HFe83B1bC3Zh8fuNceXfXsWQ9XkowRaM/7Qn5mzKQlLfXpibeTAUE5GgqP7sZz/TGNWAYxTVxcR8QaIqhDhTKJ2UVCufnDTFWf2cNJWfXzorS4haw7Gt/fFUo1tx36ONcOMtTdF70R5lTqNk2bJlEtU4wCiqi4n5gkRVCFEVpKSkoE+fPs6kKdu42K5+IWoTO/o/jXPP+ilu+2oBDpiYqDgS1fjAKKqLifmCRFUIEQ12fKl3vOn8+fNLJ03ZIQB2SIAQtYtczGjxER688u+4pfNkbNyrfGq0SFTjA6OoLibmCxJVIUQ02O5+Ynea4hqpa9eudWLEDgUQoraxI/FtNL71FSRMSsDzd92MZj1WwUytEhVEohofGEV1MTFfkKgKISqKV0B3796NYcOGYdCgQcjMzDRRIWoveYs64eFrL8Jj38x0FvXf2e8ZXHVJYzSfsvWMdnerrUhU4wOjqC4m5gsSVSFEtGzbtg39+/fHuHHjkJeX58TskAAhaiuFWYsxbeZ8bLLd/SW5WDB1OhZtzi93iTdxMhLV+MAoqouJ+YJEVQhRHhRQbyZ13bp1zqSpefPmaY1DISqKOZGzJ3T2usX7O/PGayPLly/Hz3/+c0dUVccEF6OoLibmCxJVIUR5eLOks2fPRtu2bTF16lTs3bsX+/btczKqKrWn7Nmzxxn2UVRUZL4VIhr4e7ITDb2yGi6qtVlWKaq/+MUvJKoBxyiqi4n5gkRVCHE6KCVjx45F06ZN8cknn2Do0KEYPHiw0/2vUrsKN3LgjmM8YencubOzuQPHKquUXfh7GTJkCFJTU3H06NHSjKpXVMUJJKrxgVFUFxPzBYmqEKI8mEUbP3483nnnHQwYMKA0q5aTk4Pc3FxnJyqV2lP42XPy3Jtvvunsx/7LX/5SpQKF4vX44487m2FwpYyJEydiypQpmDVrFpKSkpzdmLhyRkZGBnbt2uWsqHHkyJFSsa1NSFTjA6OoLibmCxJVIQSzOrYrkpc2y8NGs3fv3k6DOn36dKcIQdLT05GYmIhJkyY54qVSfrG/Iba5LBzjzUvGvvvuO0dgmX21mWv2WDALO3r0aOeYFStWOL9HK7B2ibhw7LABm62NR8mlqFLuJarBxiiqi4n5gkRVCGHl1DZqvExLS0OXLl2cRrK4uNhZzJ8NKjM8Qogzg78fW/i7onQePnzYETLOcC8oKHDGAPNEgEMFFixY4JwQUGITEhIcieVQAo4T52+UGW7+u/DfpVdW4w2JanxgFNXFxHxBoiqE8GZR2XiycezUqZPTHWnllTGKalmZHCFExalIttMeQwmlzO7fv98RWP4uOXSA0srxwlzLmEMItmzZ4oguj41nJKrxgVFUFxPzBYmqELUXNoTeBpONHGW0W7duzjJUXiiqbBwlqkKcGfb35v3d8TL8PsbtffZ+L4zxd8hsbHZ2tiOuHDrQr18/Zxw5hxnw98uVOXhMOPZxIz12EJCoxgdGUV1MzBckqkLUPtgIsqFjpsZKKidwDB8+3NkOlZOkCBsye//ChQuVURWiGilPLPk75RCADRs2OGNiKa3MuM6cOdPJwnIpOfvvecmeE/7+gyirHI977rnnon79+lrwP8AYRXUxMV+QqApR+7CiahspO2mKSw15GwZvIyZRFSJ+YCaVqwiwF4Qnn1xWbPHixc5JqP0N23ogaEhU4wOjqC4m5gsSVSFqH1ZS2VBxwkbXrl0xbdq0kxowK6n2UqIqRDDx/lbtdS/5+fnOZh2cjMXCLCu3QWZWNYhIVOMDo6guJuYLElUhage2EbMNGRsprt/ISVOLFi1yYsR7nPd4iaoQwST8t+q9bWPEnphyHKs9OWVvinfFAB5vT1S9/zaWSFTjA6OoLibmCxJVIWo+bHDYGFnJ5FqMnHDRs2dPZ4mbsvA2VBJVIeKL8kRz48aNzhqtHBbAMa0cx2rhb5yFwlodUFT/7//+z5lMJVENLkZRXUzMFySqQtR82OBYweQajSNHjnQaqO3btzuxiiBRFSL+obx6BXTz5s3O2HQOCeASV1xFwCJRFeVhFNXFxHxBoipE7YHdfJwJPGrUKGfcGvHO/C8PiaoQ8Q9/63bGv/d3z4lX3FSAqwUkJyc7vS6WWA8BkKjGB0ZRXUzMFySqQtRM2Lh4J0usWbPG6ernLjd2QXAeQ/GsSEMkURWiZsDfOwtF1SurXCmAKwNwhQAuVcfhARb+7ityQlsVrFy50hmjKlENNkZRXUzMFySqQtQ8vAJqJ0316NHDuayIlEZCoipE7YDbsnKLVg4Pmjt3rrMRCDnTuiNaUlJS8Otf/1qTqQKOUVQXE/MFiaoQNQ/boLCS50QJZlJXr17txKzERotEVYiaTXjdsH79eiezyiEBHMsaKySq8YFRVBcT8wWJqhA1B2/Gg1kRNjJcioZrJhLef6a70UhUhaj5sHvfO36VY9mZXe3Tpw+WLFlyUt0RXo+cSb0SCYlqfGAU1cXEfEGiKkT8wwbC20hwqRlOmuLsfs7yt4QfFw0SVSFqB6wjvONR+ZtnjwzHrrIO2Lt3rxO39YmtU860bgmHovqb3/xGY1QDjlFUFxPzBYmqEDUL76QpO3O3KhoQiaoQtQvWG15h5XJ2XMpq0KBByMrKMtETwlpVWFGtV6+eRDXAGEV1MTFfkKgKUTOgQHKyVPfu3Z2dpjiDl1R0+anTIVEVonZhRdX7m9+/f3/pRCsuaWWpijrGIlGND4yiupiYL0hUhYgfvFkL7/WioiIng2onTdn7KKlsZKoi2yFRFaJ2YUWVl7YQLm/Hk2HWN8uWLXNipCrqGSJRjQ+MorqYmC9IVIWID9hg2IlQvG4zGBwvZidNcUF/i7dhqQokqkLUbrz1CesfDjPijlYLFixwYryf9YOV2zNl1apV+O1vfytRDThGUV1MzBckqkLEB6z42QB4RZHjxLiTjHenKUtVSiqRqAohwtmyZYtzksztV+2JdGWHG0lU4wOjqC4m5gsSVSHiB1v5szFgNqNbt26YPn06CgsLS+NVLagWiaoQwouta9iTw8wqx67aOqoy9YRENT4wiupiYr4gURUimFjpDJdPu9NUly5dnD25mb0g9hjvsVWJRFUI4cVbN9nenRkzZpx0Qu29rCgS1fjAKKqLifmCRFWIYMLK3k6GsjJ68ODB0p2muGuMbQAq081WUSSqQojyyMzMdGR19uzZpfWEV2YrSmpqKn73u99JVAOOUVQXE/MFiaoQwYSVu3esFxfu51aGbAhycnKcGDmThuBMkKgKIU4Hd8Hj0lWcYGXrLl5GU0dJVOMDo6guJuYLElUhggkrdiuF3klTXMeQWEH1Fj+RqAohysJbB7G3p0ePHs7SVTYWTf0kUY0PjKK6mJgvSFSFCA62sreZCF5npc2ufk6a4vhUG/cew+I3ElUhRHnYOoksX77cqbc2btzo3I6mjpKoxgdGUV1MzBckqkIEA1bklEArgtxZavHixc7Mfi6u7W0EqgOJqhAiGugXXA3ADlWqqKxKVOMDo6guJuYLElUhgoEVVcI9+rnTFLvP0tLSnFgssqblIVEVQkQD64qRI0c6xS6hVxEkqvGBUVQXE/MFiaoQ1Y9XQvfs2eOMReWYVI5NJcymKqMqhIgXbJ3GnfNYl82fP7/CdZhENT4wiupiYr4gURWi+mBlbpeeIlw4u3///hgxYsRJO01Vt6QSiaoQoqJ46zbuXtW7d29nkhU5Xe8QRfW8886TqAYco6guJuYLElUhqg9Kn620WTlzPCrXSS0qKnJiQUKiKoSIBtYVtr5gRpVbrXKZvdOxevVqnH/++bj99tslqgHGKKqLifmCRFWI6sEKKityrjnInaZYmXvjQUKiKoSIBtZlrC94yezq8OHDnW1WT1eHSFTjA6OoLibmCxJVIWKPlVFWwpMmTUL37t2djKqFFblEVQgRr7COY/GOr9+xYwd69epVumRVWUhU4wOjqC4m5gsSVSFih628CSdNcaepPn36ID093YkRe4w9LihIVIUQFcVbf3nrs3nz5mHIkCEoKChwbluR9R6/Zs0aXHDBBRqjGnCMorqYmC9IVIWIHbYy5qQpbjNIUbVjtsIr66AhURVCnCk2q8rx9xyrmpycXCqpEtX4xCiqi4n5gkRViNjCdVHZ1U/pO3jwoBPjjlNBF0CJqhDiTKGI2lUA1q5d62wEYE/Sw0/QJarxgVFUFxPzBYmqEFULK11vsZkEXucOU5w0xe4vux0q76f82eOCikRVCHGmsP6zdQeFdcyYMZg7d27E+kSiGh8YRXUxMV+QqApRtdiuLFvI4cOHnWWnuNPUqlWrnEqb2Mt4QKIqhKgq7PCn3NxcEzkBe53+8Ic/OKIazY5WIrYYRXUxMV+QqApRtVBOKXNWQvfv3+8sy8KuLlbOFt4vURVC1EZYj7A+mTVrVukJvUWiGh8YRXUxMV+QqApRtXhFjlugcvtA7nXNWf4WHhNeOQcdiaoQoirhiTvrR2/dSCSq8YFRVBcT8wWJqhCVg8LJzCgvvfLJCQPcaSoxMbF00pTNoMZTJtUiURVCVCVHjhzB2LFjnbrFWydyHVWJavAxiupiYr4gURWiclBOOTmAk6NY2VLkOGmqa9euziUrY8L74lFQLRJVIURVYU/q161bh4EDB+LAgQPObWJFVQv+BxujqC4m5gsSVSEqh5VTwjUCOWmKksoK2JthjWdJJRJVIURVYetDCurQoUMdObVw1v8f//hHiWrAMYrqYmK+IFEVonLYCjc/Px+jRo1yZrJybKqF98e7pBKJqhCiqrD1Ik/mFy9e7AwBsHWLRDU+MIrqYmK+IFEVIjq8Faxl+/bt6N+/vzNpat++fSZ6YvxqTUCiKoSoKrx16K5du5zu/5ycHOc2J1NJVIOPUVQXE/MFiaoQ0cEK1u6wwop2/fr16N27tzNpqiZXqhJVIYQfcMjUpEmTnDqGMKN64YUXSlQDjlFUFxPzBYmqENFhswCcPMXJUpzZzwrW7jRVUzKo4UhUhRB+wDqVG6Fw6BThiil/+tOfJKoBxyiqi4n5gkRViIrhFVBWnjNnznR2muLZv8VKbE1EoiqE8At2+w8ZMgQFBQVOL5VENfgYRXUxMV+QqApRPrar30poXl6es081x6SG7zRVk5GoCiH8gmtNT5w40VktZdOmTY6oaq//YGMU1cXEfEGiKkT5UECtpNqdVEaMGHHKbio1HYmqEMIvWK8kJydj+vTpTkb1oosukqgGHKOoLibmCxJVIU4PZZXjpjhpioP+beXJyrUmd/d7kagKIfxk69atzjJVS5cudbxEohpsjKK6mJgvSFSFOBWKqe3K5yQpSlrPnj2dSytqFFSWmt7lb5GoCiH8ZPfu3U73/9SpU3HppZdKVAOOUVQXE/MFiaoQp2KzpNw1hZUmJdW7c4pXZGsLElUhhJ9wItWsWbMwePBgXHbZZRLVgGMU1cXEfEGiKkRkeHbPBfw5JjU9Pd2JcVJVbRU1iaoQwk9Yt6SkpKBDhw6oU6eORDXgGEV1MTFfkKgKcSp2pylOmuKuKYSSeuTIEYmqRFUIUcXYHiqOU23VqpUzmap+/foS1QBjFNXFxHxBoipqK7Z7P7wbn9v3hU+a4rEUtNo0JjUciaoQwi9svZqbm4sWLVrgN7/5De644w6JaoAxiupiYr4gURW1Ea94WvFiRblgwQJnp6n58+eXbpNaW8U0HImqEMIvbD27d+9efPrppzjnnHNw5513SlQDjFFUFxPzBYmqqI2wUqRwWemilE6ZMsWR1NTUVCdGeJzNvNZ2JKpCCL+wosqF/9u0aYPvfe97EtWAYxTVxcR8QaIqaitWQPft24fhw4c7k6bCd5riMRJVF4mqEMJvOA+gU6dO+MEPfoCGDRs64iqCiVFUFxPzBYmqqA14pZPZU3v2np+f7yyFwkWmuTWqKBvuGpOYmGhuCSGEP3DP/x/+8IcaoxpwjKK6mJgvSFRFbcAKqre7n5OmOBaqb9++TiaVs/s5259lx44dKqZkZWVh586dGD9+vJN1zszMRHZ2dsRjVVRUVM60sF7hZKqEhASn61+iGmyMorqYmC9IVEVtgBlUb5c1t+hr37493nnnHadSZFaVwqpyarHvz0cffYTXXnvNWRGBwhrpWBUVFZXKFNY1zZo1w3//939rjGrAMYrqYmK+IFEVtQluhzp9+nR8/fXXmDFjhpMpZPGe0StbeHKx78nkyZMxatSo0lj4cSoqKiqVLTk5OZgwYYIzRvWUjOrmUXir8b/QbMAqFIduliz+Fo/94wV8m5SFEnB41/HQ/0WsMIrqYmK+IFEVNRF29TODyks7HpXbodpJU0lJSU5lKCoOs9DTpk0zt4QQwh84cfNHP/oRGjRocLKoHtqJpHb344r7n8fIhdPQ/f4GuP+VwVi1twjHdybi43cHYHFWgTlY+I1RVBcT8wWJqqiJUFA5e5SXhBlACuqwYcOcSVPbtm3DgAEDnGNExWDjMXHiRM36F0JUOd6kAr3k+9//vrMzVWFhoRMrpXg9+r1QD3/8xS/xh4e+wPwdZlWWI3uweWM29hWpfooVRlFdTMwXJKqiJsJKz1Z8a9euRffu3Z2llexSJ5s2bcLAgQMlqlGg5amEEH5hkwqEw7MoqsyoniKqIfZP+Rh1z7kE9/ZYgtLFq7InoNmrvbAgY78JCL8xiupiYr4gURU1CYqpPSvnLH92V3NNPnb1Wynl/Rs3bpSoRolEVQgRC1jPcHmqU7r+yaE5+OLBN/DKw41R960WGLnSdPVnDMSj97TFtE357m3hO0ZRXUzMFySqoqZAgbLbnhYVFTmTpZhJXb16dam8WjZv3ixRjRKJqhDCL7x19OjRoyOuo3r0QC4mNL8d9R5pjjm7NmP4U3XR6ImuWLi7CMeyh+HJh9pjxua95mjhN0ZRXUzMFySqoqZgu464VzRnp/fp0wfp6elOzJtpJRLV6JGoCiH8wtbPvOQSVXZnKq+o5s1rj8fuuQutJm9zAxsH41/1HkCzkWtxIHssnnlEohpLjKK6mJgvSFRFTYLLm7CS484mu3fvdmIU2HC5kqhGj0RVCOE3rF/69++P//mf/zlFVHG8BCXHTu4dO+7MRwjFtvXHg41aI3Gjuv5jhVFUFxPzBYmqiGe8Z+GcNMUs6qRJk0onTTFuJ1Z5kahGj0RVCOEXti4/fPgwunTp4ixPdYqolsfOaWjVfAiWbj9gAsJvjKK6mJgvSFRFvGIrNsrmkiVL0KNHD8yfP/8UKY3Eli1bJKpRIlEVQviFrc+ZZGjXrp0zRlU7UwUbo6guJuYLElURz7BS4yL0PXv2xKpVq5wYRcpOqioLiWr0SFSFEH7DjVnatGmDH//4xxLVgGMU1cXEfEGiKuKV/Px8jB8/3tkfml35hNlUyie3SrVn6JGQqEaPRFUI4Re2vuZkWIrqr371q1O3UBWBwiiqi4n5gkRVBBmKJyswWyyZmZkYOnQoRowY4ezVT+wxdkyq9/hwJKrRI1EVQviFra+3b9+OFi1a4IILLnB2ppKoBhejqC4m5gsSVRFUrHRSjHhpSUtLQ+/evR1pYjcRsZJaUSSq0SNRFUL4hU0wZGRkoH379qhTpw7q1asnUQ0wRlFdTMwXJKoiyFA+rRixEktOTnYmTc2dO7d0HKqt4CSq/iJRFUL4BesVDtnivIPZs2fjiiuuwD//+U+JaoAxiupiYr4gURVBhgJKuNPU1KlTnUlTK1eudGLESqpE1X8kqkIIv/AmJbZu3YrLLrtMohpwjKK6mJgvSFRFkLDCyQrLZkz37dvnbKnXr1+/0p2miFdMo5FUwopQohodElUhhJ/YenzTpk3KqMYBRlFdTMwXJKoiSFBUKUJWhrKysjBgwICTJk1VBRLV6JGoCiFiAVdxkagGH6OoLibmCxJVESS8krp+/XpnPOrkyZNRUFDgxEi02dNISFSjR6IqhIgFEtX4wCiqi4n5gkRVVCdldd8vWrQI3bp1Q1JSUqlMVoWgWiSq0SNRFULEAs4huPLKKyWqAccoqouJ+YJEVVQn4ROhKEGcNEVJTU1NrVI59cKxrhLV6JCoCiFigUQ1PjCK6mJiviBRFdUJlyNhIVwTlWNRExISTpo05QcS1eiRqAohYoFENT4wiupiYr4gURXVCbOpJCcnxxFU7jZlJ01x1r8yqsFBoiqEiAUS1fjAKKqLifmCRFVUB14B3bBhg9PVTwmyO00RK7F+IFGNHomqECIWSFTjA6OoLibmCxJVEUsoqFZ0KKKLFy9Gp06dsGDBgphK47Zt2zBo0CCJahRIVIUQsYCi+pe//EVbqAYco6guJuYLElURS+zEKY5LnT59Ojp37ozVq1eXxv3MonqRqEaPRFUIEQskqvGBUVQXE/MFiaqINXanqT59+jjCSCg/lEaJanCRqAohYoFENT4wiupiYr4gURV+45XP7OxsZ6cpSuKuXbtM1BXVWEkqoah6x6j6NWmrJiFRFULEAiuqGqMabIyiupiYL0hUhZ9QAG3ZuHEjevbsiYnfTcbRapYdiWr0SFSFELHAK6qFhYUmKoKGUVQXE/MFiarwGy4ztWTJEnTt2hVz584NRYqQk5GF9O17UVk9LN67Hdu3b8I+c7uiSFSjR6IqhIgFEtX4wCiqi4n5gkRVVBWRZI+VzKxZs5zlp1JSUpzYkYyJ+PTF99Fh/DpUtrN/74q++OL1x9FtZl5UjyVRjR6JqhAiFkhU4wOjqC4m5gsSVVEVUPQ4xtQrMXv37sX48ePRu3dvZ299h5I8DG/dDM3ajoCJVJIDWN7pc7zzzLdYetCEKoBENXokqkKIWMD24q9//Sv+8Y9/aIxqgDGK6mJiviBRFZXFSiqLFb4dO3Zg8ODBzqSp3NxcJ0aK1/bCyx+9jbYL9wN5q5A4Zg7W5Bx278xPxeSRs7B616GThwQcLsD6pRMxa8teEziOg9kbsWrGCuxgGnX7OHz26VtoPSXfvbsCZGRknCSq4vRUtagW5a7D+tWLkWs+giO5S7F6/WrkFrm3Hfaswfjh/Z2THbckYOCU1cgvCT+xOIJ9+XuwbtEKLPiuDwbOSEN61iYsHNUXg+amgd+MI1tmYvzCVdjpfN32Yvl307Es9J1yN/AVouoo2JKEaUtXILf05LkAW2ckYW1mAY6aiCgbiWp8YBTVxcR8QaIqKgvl1Csv3Gmqb9++GDduXOlOU8eOUSyOYHWvF9HslXcwlzKyeThevOoy3NhiDPYc3oslHzZCnStfxZANeSeJ6vGCrej33Pn46cPDQ3pB8jGv61uod11zLHVq/c0Y+OF7eO2d7xwhqQgS1eipalHdt7gzmr35MNos52dQjOVtnsCb73yBJaFzmFI2jcVrT9+HO+64w5TGePCDMdh2JFxUC5CS+C2euLwh/vPcP/GXm+/E4y+9jXcfvRF/rPscuiXtxN45bdDwzn/gmzlZ2DK/JR65vgm+mZkJdSyKqiZndBOc99f78eW8PDewbwIeu+Q+fD4lHd7zMBEZiWp8YBTVxcR8QaIqzgSbObXZVMJLTprq0aMHZs+e7UyisnH3kK0Y8sK/8WyT/iG1dDm04nPceXsD/OfVx1HvxufQO3lPhLGmhcic0Aq3XvkwxnDWVP5SdH+3AW7/cpUR2kOY3/Y5PPfQp5hbQeuQqEZPlXf9H0pFx+bN8VybNaEbafjs6Q/wcecVZyiORUgd8g7+9beXkXw49Fw/vg/1b28b+p4dwvBHX8TrHySGVDb0ufd+BHc/ej9uuuImtJq4DlGMFhGi4uxdhLdvuRXPd53jnFzvH/8k/vr0V5i7Q5paESiqf/vb3ySqAccoqouJ+YJEVZwJtpvfSguFj5OmKKkrV650YsQKrUsqujdpimdenwDPCqpY2+4unH3W/+L2TotDWhGZI7sWo8uzf8OTU3fhwJKBeLf+LfhmzQlhWt33Kfz7mRcxYYcJnIbMzEyJapRU/RjVQqzs8gk+fvlbrN8wCu980RZdVoRp6o4F6PZVS3z44YemfIzWfZOQWxyeUd2PFYM64+36fZEd+hbNafUFmj8zDvtCmjAmJMCtPkl0v3NFa9D8n/+LP9/1FZbsjWb6nRDRsaFTI9zRrAuSD+7BjKevwbMdpiLbjHIS5ZOeno6rr75a66gGHKOoLibmCxJVES2UT2ZLbSbVTppid//mzTZXGi6pJBU9ThHVPZjXuhkaXXodGg1YiF1lVeRHdmJWl5fxj391wqRhH+H2el9hncczJKr+48dkqkML2qPlVy/j4096YVjfAVgZnuLMmIE2H7yC559/3pQX8FqH6dhxiqgWhES1I96s1wOZIVGd3bIV3ntqFPKQj1FPvYeWIVHdzcN2z8X7j1+Av9/yORblqNNf+MfxDV1xe/33MOS7rniy3ovoNC0Dqm0qhkQ1PjCK6mJiviBRFdFCQbXd+pw0xQlTnDjFXaeIFVReniyr6Rjc9Hk888QgbDGR3BnNcOdNb6L3yPa4t2FDtBu/vYzJLcXITR6AZ//vAlzZ8DY0/HatZxxrERa2exbPPfQRZlewL1eiGj1+iCrFsduHjfCbXz+KNv0XVGK86GlE9eOZoW9JCZa/8zIeb/Ypmt3/IN4augJ5SqoK39iCbvc0QqMrz8PPn+qOBUqnVhiJanxgFNXFxHxBoipOR1niuXbtWvTq1cuRF+7fT9zxqGW1/oeR0u1FvPXi+1gYstGD6/rjkVuvwGMdZ4Z04ig2d30cda5+Dp2W7MLh47swe2ArjEnZC5s8Kzm+Be1u/Sm+9+vHMMJJj1m2YsgH7+CVN8Z6MrXlY0X18GE1HhWlKkX1xPfoEOa2ro/f/vYGtJgV7bYNXoqwZFQ3NK3bEdtwENNCovrqUxOwJ6SqQx54HZ98ORtJ89rgoZtew9hUnmRNxHMNGqHFsI3Yf+IrLUSVsrnvg/jtWb/Gvd2XoKAKz+9qOhLV+MAoqouJ+YJEVZwOSgUzqMXFJ3KdnDTVuXNnZ1yqNyvpFdlIHF7dFS81fwtfbgSKX62Hgc+/iTXuwgDAW49g1MefYUb6QRSHZGPpn3+O54flwZkEvjf0/1cexHcdn0GdDxfh0LpVQNs2zj9DzgS0bfEWWkyoqKZKVM+EqhBVfj9sRt6e0GSNbYOPQicakyv+8Z1K8nzsafIQkudlOROkslu1wtImH4ROjUKN3tK1WP3iO1j/+YuYsDjNPZlp+SZWt/kAU5bvLHNctBCVJuVrXNX4QwxNrcxJWO1DohofGEV1MTFfkKiK00GhoIxaYZ0+fTq6d++OFStWlJM9LYMjOejfohmadZ6GnORk4NmngJXLgHbtgPeaA6+9AmzPwLFXXsPai6/EigZPoDhrO/DCq0Dr97H+0QfwfMcVwNNPAK+/DXz7HtKG98S7z36JpCjaAolq9FSVqLonMycyqold2qH95wORW5nM5patwJuh70OfbkDSAuDFF0InPqHvzKgxwIRxoeuvA01D36201cCXoe/a2++GTnxeA3ZsC10P/bvQ90GIqiZv1GN4rN0grNijMSbRIFGND4yiupiYL0hUxemwWVKuiTp69Gj06dMHmzZtcmLE3l9RDm0ciU9eeB+dF+zC8YUhqbj/fuD994H9+4GZM4FGjXDsm2+wM3kR0C8BuPM2bH/2Ctx697/wr0ueR0a9B0IyMh/YnYeCbk/j/efvx8f9dyAafZKoRk9Vdv0XFR/DpqXT0PI/N+O8q+9Ct3EbzD2VYPfukJC+BTz4IMDterkb2lOhE6HnnnNFdFnohOiB0HeH3zUOVZk1y/mu4euvOSPQPIgQVUD2LLRo2hBX3PIIhiRnorAyJ2G1EIlqfGAU1cXEfEGiKiJxIvPlwt2lKHbDhg0rnTRFwo+rGIXYtmETNm4zKVBmVvfsca8TCoQ3UzsjEQeyV2Jk4izMWhESjuQkcwdwpDAXa1YnIyPK5QmzsrIkqlFSUVG134lI3wt+j1jnDB0+AiMH9cbIvl0wftZi7C6soowTd0FbssTcCLFuHUJnVeZGiPDv2uzZCL0gc0OIKuJgJhZNH4Mx87figLaiihpucX3NNddIVAOOUVQXE/MFiaqIBGXEdusze8rtKykpBQVcNj3+kahGT0VE1Qqqd0gIh41w4t2ECROc93zs2LFIWbkSO3d7hFEIIQwS1fjAKKqLifmCRFWE482GcRwqx6POnTsXRUVu2jJSpizekKhGTzRd//yO7NmzB0lJSRgwYAD69euHGTNmODvO2G11hRAiEhLV+MAoqouJ+QJF9aKLLkL79u1NRNRGwuWTAkex6NmzJ1atWlW6bipn/kczgYrHe2UwKJIrUY2eRYsWYdKkSeV+/vyecNMHHkc55Zhmnuzs2rUrqtUhhBC1F4lqfGAU1cXEouA4jhQdwKHiE5mP48eP4sjBQhSHtTHck50Z1a+++spETo8amZoHP1MrIAcPHsTEiROdSVNbttil+V2i+eyTk5Px0EMPoVGjRo60BEkKc3JynI0KvEtuifLh55mYmGhunYAZVg4JoZCOGjUKQ4YMceqVjIwMXxsZfhcrW/idr8rC98LPwhOBqir87lemsJ7YvXu3Sg0ohYUV22oj/HfD635AUa1bt672+g84RlFdTKziFB/A5E+vxV+bjUae0w4fRdaiBLx689uYkuccwW+cc8GMap06ddCxY0fndnnYL2lli7diL6/Yyrm8+6IpkSrripZIFXU0hdmkqiiUvdMVdtFHW/jv+PicKEXRGD58uCNzZ/qYrPjatWvHL7JTeDLE7xr/RqTjK1L4mKcrrNQiFTaq7HJm4fX169c7mxUw08cYNyzYv3+/U3id28KWVfLz85GXl1dmYZe3bQB27tx5UoNgC/8u7yuvcOIRPw9buAvY9u3bSwtv2xgzxGUVrnBAaWTlX1bhLFtb2D0ffh//DrOjCQkJzm0+Ji9Xr16N/v3744MPPkDr1q2dyXZcY3fDhg3OSQ7Lxo0bndu2cLxqWlpauYWPy0x+ampqmWXlypXlluXLl2PZsmVYunRp6aW38HkuXrz4tIVDHsorHN4wf/58zJs3z/mOewuHzLDwOuWd6w6XVWbOnOn0YtjCZeC8ZerUqaVlypQpp5TJkyc7hdc5RKO8wvHC3PY4Uhk3bpwzjphlzJgxTuFnbwvvZ+yNN97A5ZdfjksvvRSXXXaZShwWtv2sm9955x3nd8k6n3UT60jWuayv2d568bbjvPQD1jsS1eDjCKrFxCrO8SPYMfwV/PHCphiXz9u7ML/zk6jTZCB2hGVUWbnyC/vuu+86DRQbADYQ4SUlJaW0AWDmxNsg8LYtkRqE8MLMDLsRyysLFixwGoDwwjiLbRhsQxCp2MbBFtsY2GJvhzcI3jJt2jSnYWAmqazChoFdnWUVNgzMULJxYOF1b7GNhreBKKuwoWDWauTIkU7hdVt4m4LJQmEYOnToKYVxex+FlGXEiBHOv+3RowdeffVV/Oc//3GyqXxe/Hu8zzZSbKDs37O37X3eY/hcX3nlFZx99tn44Q9/iAsuuAAtWrRw3i/7OnicLbztfS3ev2FL+O1IJfzfRyr8e3ytfH58H7z38bXa96OixfvvWfjvT/cYvN9+VmUV+zjeUtb9vG0/WxbvcbZ47y+veL8ntvC72aZNG7z99tvo0qWLIylNmjTBJ598gk8//RQtW7Z0xJ/fJ/tvOLQivNjtdlns9y+8eL+rkV6HLZHeV2/hZ2G/W97vmi38HvJ1sYTLmreE/17DC3/jFER7WZY82vrCK5zewromUh1kC+XVW3d56zZv/cbrrP9YP5ZXWIeWVWw9y+Ktl1l3U/B5nWPXn3/+eTz33HP497//rRKn5ZlnnsH777/v1Pn8XdrfKH+D/H7zM+cJJ0/gmQwIF1c/kKjGB0ZRXUwsKkr2LkeH+y/Ba1MLUJizEl2evBT/HnXyskKElRLPqv71r385DV7fvn0jFnbdclIEi2107G0WZlUYs41QWcU2RLYxK6vYhoYlUgNUVuPjLZEaINsw2WLFMTzj4BVNFm9DE6lEanRssbe9cmyzJva6t/HxZmTCi7eR8TY63mIbF2Z7vA2Ot9hGh1knFkoG5YOfEU8+GOOJB09QWHiyYjNZ9jazXmvWrDmlMM6sGK9TBvj94VhXSg1fJyshZtaY1WThdWbdyipcdYDjHllZ8mSqrMLHZeawrMIsIDOMzA7yhOrbb791HtublbSZSmYwmV2IVJjp9GY+mYHwFsaYNY2UbQ0vzNCyAYhUmN21WeCyCjMfNmscnl1msdlomzGPprAngfUEewT4PPk7oZTyu8LfOk8cmV3mY/MY2/sQ6bHKKt5eBz+LfW5+l0g9OX4U27Pkd7HZs0iFzyPSe6ASf4W/EdYh/D2zjmN9y/qfbRLbW8orf/Osz1l38hjWL2VhvyNnikQ1PjCK6mJi0VFSgOQuj+Fvb4xA2sJueOKK5zAu19zngfLD1P/XX399SmVY3SVSxVlWPBbFW0kHuZRH+DGUGAotu3TZ9XO6f3+msDKkpHKZK8qpX3+nolAmedJEWRKR4XeeMs2TE57QMevSqlUr56Sguj8/IYT/8HfOeoDtBIf6MEHCRBITV0z8MBlBufXWB7xuTw7PtJ6gqF577bWaTBVwjKK6mFiUlCBveV80uaAhXnzrHtR5YRx2m3u8eEVV1HxY6ViYtaOAMEPGSshS1RJi/yYflxVd586dnbNynnRUF8yaMkNQXlagtsKJUWwomN1ndyC/H8zA87vCngUhRO2F9Th7nDgchfUDe1NZP7A3yWJF9UyRqMYHRlFdTCxqSg6sQYfbfoD/+tEleG3aiS+RFyuqWke15mOz0YSiZodi2AqGFRDv52VVySofx3Yv2cfk0IJu3bo5IsQz9epAonoy/NyZZeaQDnbvMfPNoUAcwsFGh3CoCIfBVKYBEkLED7Yt8BYvrL9ZL7C+4AktrzMBYgk/vqJIVOMDo6guJhY9JXuR/NVD+M317bDahMKRqNZcvBWLN5PKcZ8cM8oxulYUvYLqPbay8PHsUA5vBpVjoLp27ep0H3l3u/I+Zz+pDaIa/l5Gem/ZCHDsL08a+H5wCAiHaFBaw+HYZmZVJapC1B5svRFevO0E6wRmVdmucA4K2xhb3/PYaJGoxgdGUV1MLGqOFeZgfse7cVPHlNC3xQTDkKjWXFiRWEG0IsoB8py1zc+9LM6kYqko3gqOssgzcVZsXNKJ2Pvt8/WL2iCq4Z+/F2bROb6MJwpsXJhZ53ejvAw3xzJzQpVEVYjayenqZEolJw6zTuEkYU4IJbZOryic/HrddddJVAOOUVQXE4uakgM7sWDAmxi//mhZnipRrcFQUKxUcNIQZ3Ayi8nxoRY/ZTAS/HteceJAfIoqVwbgrHxLJLmqSmq6qFrh936+/A5wIhRXhuB7zrFlHHPK7IWXsr4TFFWuiMHPRgghyoL1DOtXTryidJJo2hqJanxgFNXFxHxBolpzsUJhJ03xLJdLQVUnVqD43OzzYxaPAsS1TbnyAOFxfgpRbRqjymw1s6XMhnKZGS7txoXsueSUhe81T2p4KVEVQkQL6w1bhxAKJtcQ5nq7nJcQDRLV+MAoqouJ+YJEteZgJdAWYoWMhet/WsqSkVjAv+0tFi5Szowv13C12KygvawquA4g3xOuQxrPRHofCd8vVvZ8TymnzJ6yS45jg73H8jg2LLz0vteRkKgKIcojUn3ECVaUVdYftu6wdU5ZSFTjA6OoLibmCxLVmgN//JyhbSsADmhnlpKbH9ixQkHHrgjA76V9HXxdPFMvr2KLlnBR9Vas8QLfj3Bp5OfMDRkolOzeZ/aUk6C4AUFlkagKISqK96TXblnN5QkZC5fZcCiq119/vRb8DzhGUV1MzBckqjUHr0Cwq5fZSQ5ot4vaB1XGwistDk+grLKr2nbNe7uUqoKaIKpeWLHzt8ytRTkximscrlu3ztk1qqqQqAohKgqFlG2PrS84bpVzEViPnK6+lajGB0ZRXUzMFySq8Y/3R89KgZOmuKg+xyFaGI8HGbNn4KyouJg0B+N7VwSoKuJRVMOfIyWeGWhmzLmNMdc/5T7sfG1e+J7aLEZlkKgKISoK6xzWFUwy2LqHS+FxpRe2TeH1kfc2J9ZKVIOPUVQXE/MFiWr8wh+2lRDCvd8pLXabUguPC68UggorNvt62F3NDCHHV3rli6/Fe9yZwPG6QRujaj8nFvu52uKF4445c58Sz/GniYmJzuddVoVuH7OySFSFENHgrdNsHWSHAXgnzrKOs/cTiuqNN96oMaoBxyiqi4n5gkQ1fvFKDNfFpLSwcHu7mgI3A+BuSKzYOOaWUJTYpV0ZYQqiqBJW1lbCvRU3K2uue8rhEMyecuwps6eU1liJo0RVCFEZbJ22dOlSJ6HC+otIVOMTo6guJuYLEtX4hzO5+aNnNtUuOUSZ8P7w4xlKKcfacqMCThQiVtDPlKBnVC08AWH2lCcgfL7cNYrC7t2mkFT1ZLNISFSFEGcK6zVbd/CSS1exVyiSiEpU4wOjqC4m5gsS1fgiXGS4eD8nTVFg7A+a0uIdFxTPWPni62EGka+VwmQJfz8qSrioxvK9Ot3f4soNlFFW5Myecs99juliptzuu2/hY/E9isWJiURVCHGmsJ6yhXCoGk/Ak5KSTqm7JKrxgVFUFxPzBYlq/MAfs5UEihs/O65Px24U3rbwOL+lpbpIS0tzhgFwTVC7mgHfE1v5VRQrqqwsSazeL/4dPld76YXZcAopswx8bnyNmzZtOmlh/upEoiqEOFNsHeuta7kSQEJCArKyspzbtk6kqN50000S1YBjFNXFxHxBohp/cK3McePGObPimXmz0hOtrMUrXBGAE6y868NGK6vVKapemCHl0A0KILOno0aNcmSVz68ql5aqCiSqQoiqhHU2V6lhXe7tLZKoxgdGUV1MzBckqvEFZ8JznUwWOxOe4sDsYk0XVb4+K0k7d+4szTxS6qKlukSV8HVwkhjXuuWqBjzh4CQpnnQwHtTPUaIqhKgqWM+x3s3Ly3MSD+wts0hU4wOjqC4m5gsS1WBif8RegWI3Sb9+/Ryp8Y6t5LH2+JqO93Uymzp+/HhH9NLT050Yqcj7YEWVYkgq897Zz8DC25EejxkDdnFxMX5mT7lzFLcXpHSHZ08r83z8QqIqhKgqWGeyLmFdx+FrTL7YetCKKtdRDdrKLOIERlFdTMwXJKrBwkoOi5UfXnJh9549ezp7t9sukiDKTKwpKipyxI9jdVevXl36ntkKsCwoh15RrQz8m7bYz87CscM2e8pufWYOuNwWd99iNtc+33hAoiqE8AOuYsKJVXZtVZ7QS1SDj1FUFxPzBYlq8LDCQyhi3B+Ze/ZTdqzYeI+prdj3guK0aNEiZ9tVZijtxLJYiSr/jlc4eZu7RnGNQI6/4raBdnYr/y5PNOLxs5OoCiH8gPUnx+ZzrCrZvn27RDUOMIrqYmK+IFENFl7p4Vkmu/nZtc0JN7zP3m+v12b4+r1Smpqa6gg9Z8ufbiJSVYqqhc+Fnxkzu9zOlILKS95mZev9vHgsSzx9hhJVIYRfcDgWe5w4D4OiyuWpJKrBxiiqi4n5gkQ1OFBAraRyzczBgwc743bsZCF7P+XGHlebse+DfU8Ix6py+SqOXbUrAvC+cCE8E1GN9DiEXfjsquKwDH5e/Nz4u+Jkt0ifEx8j/HnHAxJVIYRfsPeQa0cvWLDAqTtvvvlm3HbbbRLVAGMU1cXEfEGiWr1YYWGhAPCSa2cyi8psnPdHGk9SU52wkuOZebjke4lGVL1iaeF1zlZltnTkyJHO58VuK25zym7/mohEVQjhJ5z5z3Zv27ZtjqRKVIONUVQXE/MFiWr1Qgmy3deUH45D5VhLfi42TqwsSVbLxr5HhF3wnLzE7ndWeuGcadc/JZTZU4435fJYFOLExMSIf6OmfWYSVSGEn7BeZm8YdyHk0lQS1WBjFNXFxHxBolq9WImhAPGz4BhLbotq8UpOTREev6AU2qw04aQljlft3bs31q1b58Qs4aJ6uveW46aYPeWMfbsw//Lly0uHF1j4OOGlpiBRFUL4CaWUQ6hGjx6N22+/XWNUA45RVBcT8wXK0cUXX4z27dubiCB+SUa4TBFm/9jdwSWW2O1P+Ld5XKTnwJj99348x6qAzyvWhe8Ji71toWAxS81ZpTZOUeVMfCua9t964YQsrl07b948Z9wpBZXZU++arcT+vUglyFT0+dnjYiWqQX7/gvS8gvj+EPseBeX5hf+uq5Ogfmakuj8z/m1+VkwqsL5mNpWiajdlqTDHSnAgYy227T8CnVL7i1FUFxOrUuwXko3wJZdcgg4dOji3hb+EVwZ79uzBiBEjHBGy4ylF1bNq1Sp07drVOVunaHH/fIpqpK5/njhwPb8pU6Y4Xfvs4ueyV9EOE6gp2O8rlwBjRjkWGdXw30lQCPrzUnFLUN8T74k0S5AIynPiRGL6yDXXXIN69epFn1EtLkRaz/fQfdUe1MzZAsHBKKqLifkCF0unqDKjyh8Rt+JkJqm6Cv8+u2yDUuzzYeNcFYWPZc/w7aQpTsLhj5Hx0/0tu6wRr/P4IJUgVrxeOI6UwwAooLzOnaH4flu4JAqzhux24n0cNhBp7GlthRlpZpSFEMIv2OZyc5tLL70U9evXP4Ou/2Js6PcJ+qzJQ5GJCH8wiupiYlUOM3itW7fGb37zGzz99NOYOXOms24nBzNXZ+FzCEKZMGGCU3idy2ZUpjATxUvKDwsn+bz00kt47733nO7UGTNmOH+H18P/rbfwcWyhcLFQHqqz2OcwdepUp/Dkp7oL32Pvc+F3m8ueUEBfffVVdOrUCS1btnROEhhjtvXDDz90PpPPP//cmcnPCVPMInLRfn4+9rF4/UwLnwcfz5bZs2dXS+Hf5nNh4fAfZprLKryf7wPfoy+++MK5zU0oIh1bmcLeHXudj8/3n5dBKPzusPBEhsXers7C58HPxRaeSFRnYa9DUEqk5xeEwklC3usqJxdupcrf20cffYRf/vKXaNiwYZld/3tWjEDvSdOwda8JYBeW9x2NBauzkdq/NfquyccRc4/wB6OoLiZWAY5j/dQO6JC4AgfNJ1S4Lw3TOwzF0t3ubS8cp8cG+3e/+53TeLPi45eEDYbKiWIb0TMt/PeUAza8LDw54PvN5ZP44+T7HunflVXs41EYTicZsSh8Dl7xCVKx0kqR5nuWkpLifMf5vb/vvvvwzDPPOILKMVGUUx7Pho7H2H8fLqeVkVX+Wyv0QSmnO9nh/Xwv2B1HuecJE19HpGMrW+zJF0/E7IlbdRd7YuiN2ZPZ6i7jxo0rLZFO+mNZvM8lKIVj/3kyysmPLOwtqa7i/fu8zvomKIXDz1iGDx9erYXPhZevv/46/t//+3+48847yxTVXeOfxu8uvgdtZu9yAzlDcOelj6LD1I1Y1e9j9AkJa/bmeUjotwi7jwWrt6+mYBTVxcQqwHGkfX0jvnf5e5i5i12aR7F9Rmtcc+mrmLWnANuWT0HPAUvh/dh5Js7JVJ07dzYR4RfsiqYYcLZ5RkaGiYpYweEJGzdudKSaQy5ee+01R/w5TlicHp5QUVL5PvoNfyvhw16qq9ihLbxuh94EpbCbNEgl0nCu6i5cUeXQoUOBK+zSDkqhDHIMPieXVlfh32fhc6HI/+QnP3FEle9VRA6mokX9G9G080zsDnnozsH34OoXu2FpbiH2rVuEtXkFyM9agfETUrE3OPPpahRGUV1MrGLsmIznr/47WiftxeGiAsz+7Dpc22I+ilGIXZuXY+qsTSeN22A2LGjLU7GRivcSjp1lzpnj3AOe2AYw0r8/XREVh+89M6TMYPMzYIaVJ2gcfkH58KL3t2woqswsxkJUhRC1F/Z+nXPOObjjjjsckS6LjN7347Y3OyEpPxNjH7gWL3Wfj92ly4+XYH9GMkaOXol8VVm+YBTVxcQqyCHMb3E9bvxyLrIykvDF9deiVRJnKxciK3UWhoxODR1xAooqM6paR/VkrKycibiE/xtOmuL6qOzyyc/Pd2I2Q3Mmjx00wl+vn9i/ZYuVfSv8Ft5m9pRjjJk95cx9yikX6yc8S6e0ej8P+3jex6np2PexPOz9HBfJ7mZm8mob4e+Rfd+quwSRSM+zOktQCcpzC0qdx+fBQtjr9f3vfx8NGjQoV1SxLQF33dIM/Ye0QeMGb6L3glycqJ0OYdusz9Hgrq7YeDS434N4xiiqi4lVmLz5bXHrdR9i5MgP8fdbP8MiZ1WdPVg4+GM0fnwwvMNVg5hRjXe8P3yOiezSpYuTxeNexiTIlWfQse8tC69TmrzvJ5edolBxnBNFlF3VXKifcS+7du1ysttcioroMzk9zKhyfGZ4FloIIaoStpucO8NZ/2V2/TtkIeHherjh/J/jV//uj5V7vCfRhcic3xEPPZ6ALRJVXzCK6mJiFeZ4wVK0/OvvcdGff42rPltsMqh7sHjU53is6cjQtRNIVP2BAsXuC07S4UxG27iHi5WIDiupXiisW7ZscaS0X79+jqRyVm1mZqYzbi4S3GmKY4WtqIrTI1EVQsQCLhXILVRZys2ohsgc/Dh+/1+X4NkRa1F0UtNwBJlJ30pUfcQoqouJRUEh5nx4DX50diN0zbAN9R4kj2uPR5uOkqj6DAfvs4uUa3ay+5lQptjAS1SrDg66p5ByswSON6WoclcT251viSS3EtXokagKIWIBF/3n+FTuTHXajVaWt8NVj3+O8VsOu7dD7S+eeBLYux2Zy3rggcf7YouqLF8wiupiYqcnJEN49HFgywZkz2mJCxt+hR13P+jet3Utks+/BA+/OEaiWgVQfCiftlg4g5zrcnp3muKxbNwjCZM4mUjvq/c9Y4yZUg6l4K5RfJ/Z1c8JajxB8GLf70jvOT8ndv3bIQGRjhEnI1EVQsQC1ufMppa7heobbwATp2D9mKfwbPcJWNv4eWB1CitzYNp04Lqrkfnn83D/g72x2fwTUbUYRXUxsYqRnIzCW6/Fksd+hdS6dYGEAcAzz7CVwaHQQ6174GlkT5kCvPSSc7hE9czwypQVKu5ixMwe1xTkchtEAhQdfC+ZdWax8D3kWTXHLXGdPb7HFCabPbXvfzRQVCm6Nvuqz+n0SFSFELGAGVVun8r9/ssco5rYHrj1Qjx05xsYenVjFPdJAB55mFvouc6TmIjikWOx7aY7cWThAqBJE/MPRVVhFNXFxCrE4TUJuOcn/z+s+8kPgRWhD4yMGwc0agRs3AAM6Iuj994LbHbPMSSqZwblyDbYlBxO2OnVq5czW9FOmvJKrKgYVhh5yfeXZ9ZcKJ9SyeWluGECKzFv9pTHRvs+S1SjR6IqhIgFFRJV7uS/eQ0233Q3Crv2CFXioXpp3Trgn/90JLWUxEnA7bcD69ebgKgqjKK6mFiFOF64G+lZGSjJ2G4iBrvAPPc2N+t4EonqmWHFiJN1uEYnl59atmxZaSbQiqxENTr4frFiSktLc3aVofxzWS9mT9kF5JUkyqWV1Gjfa4lq9EhUhRCxoGKiatiZDZR4ZvtH2kwnM9NcEVWJUVQXE/MFierpsUJErBQRzkZkw82uaM46t8d4j5UAnYr3/bRwBxmO6aX0240RuD1rTk6Oc58X+++9jxH+eKfDjlGVqFYciaoQIhZEJaqi2jCK6mJiviBRPT2UGJuxs4LE3Y64N7J30pSIDr6nzJIyW8pxvRR+7su9atUqZ0yqn0KUl5fnzPq3oipOj0RVCBELJKrxgVFUFxPzBYnq6bGiaiU1PT0dCQkJTte0nTQlKg7H8FLuKT4cd0pB5ThU7hpVXFzsvMfEXvqBRDV6JKpCiFggUY0PjKK6mJgvSFTLx8op4fhTzjzv2bOnI1a2S9orVN7jxQmYjeaapVxXlvvFc3woZ/AvX77ckX37vtmstd/DJiSq0SNRFULEAolqfGAU1cXEfEGiGhmKErN7LIRZQI6Z5E5TS5Ysce4nVrAs4bdrA3y9XsH0wtn5nLnPffY5VILjT6dOneos5RVJeGL13lFQOUaVwioqhkRVCBELKKq33367RDXgGEV1MTFfkKhGhoJqt99kxo8NNHeaWq8lLk6BchouqBRBvlfMnnJbU0oqt5IN33O/upCoRo9EVQgRCySq8YFRVBcT8wWJavns2rULw4YNc7qqmRkkNnsoToZDIbhHc3JystOtz651ig27+70L+FN0WMLlNpZIVKNHoiqEiAUS1fjAKKqLifmCRPUE4fLJJac4aYrreNpMYG2WVPu6w18/pY8z97nXPldBoKSyq59LQIXDf2szsNX5PkpUo0eiKoSIBRTV+vXrS1QDjlFUFxPzBYmqC8XJZv0oUCtWrHDGo06fPv2U7TxrI+FiSVnhLH3us8+MM6WPErNhw4bScb1BxopqJJkWkZGoCiFiAdfPbtCggUQ14BhFdTExX5CoulgJo2TNnj0bXbt2xeLFi0vjtVVQw+H6psyeTps2zVlaaujQoZg3b55TscQTzJBLVKNDoiqEiAUS1fjAKKqLifmCRPUElLBx48Y5y08xM0hsprW2iyrHnjJ7OmrUKKd7n5Ok1qxZc9Ke+/a94mXQkahGj0RVCBELJKrxgVFUFxPzhdoqqhRPr1BxpykuncQZ6uzStrBRjgfxOlP4PtjXGP46uSQXZdQ79pSy6n1/CP8dH8dbgo5ENXokqkKIWCBRjQ+MorqYmC/UZlG1QsVJU1x6itnC2jRpiq+R0sHhDt7XypUOOBmKYkpxnzhxIlavXu1sd1pT4OYDEtXokKgKIWKBRDU+MIrqYmK+UNu7/jlpqkuXLs6kKWYQCcWtpjfGFFNvBpWv187cZ2aZkpqUlHTKwvxewY9nJKrRI1EVQsQCiWp8YBTVxcR8oTaIaiSxYmPL186Z/Zw0ZTOoHGNJUfVKXE2Gs9/ZnT98+HBH3KZMmeJ093uXbeL7wveL70lNeV8kqtEjURVCxAKJanxgFNXFxHyhJouqV7DsdcLM6fjx40+aNEWsiPFYlnjHvo5Ir4eZUmZPe/Xq5WRQKauMRVpaqrzHiVcoqtzEYffu3SYiTodEVQgRC3Jzc3HHHXdIVAOOUVQXE/OFmiyqlE5mSK2sEmYQue4nd03iosKWmiJgXsJf08GDB7FkyRLn9fft29eRjtTU1FopaxLV6JGoCiFiAUW1YcOGEtWAYxTVxcR8oaaLqldSMzIy0KdPn1N2mmKpiaJq4dav7NLna2f2lGNPMzMzT1paqia//khIVKNHoiqEiAUS1fjAKKqLiflCTRZVb4O6atUqZxH/WbNmlX7xraTGu6hGeu5HjhxxXjOXleI4XK4Pu379emdMpvd4Xmfhe1CbkKhGj0RVCBELJKrxgVFUFxPzhZokql7psov08/r8+fPRuXNnLF++3Il7j7XX4wn73L2vgfA6RZQyzq59Li3FXba4WL9+7Cezf/9+iWqUSFSFELGAonrnnXdKVAOOUVQXE/OFmiSqVlBtdpBfcO6gFD5pKp7xiinha2UXPpeW4pCGHj16OEtLcd1TDm+wYi5ORqIaPRJVIUQskKjGB0ZRXUzMF2qaqNpGlMsrcdIQs4oco1nT4Ox8Shb32edrTEhIwMyZM53XGv7D5vti5V24SFSjR6IqhIgFEtX4wCiqi4n5QryLKjOMlDBvppHLLNlJUxQSEp6JjEf4Ovmj3bx5syMM3E2LY1BXrlzpvE5v9jT8fakJr78qsaLKXbhExZCoCiFigUQ1PjCK6mJivhDPokr5YmaR66JaMeNi9ez+njZtWulOU/EEXwOLF06MYoaYS0sNGTLEkfCpU6c6e+7zPhE9BQUFjqju3LnTRMTpkKgKIWIB6+VGjRpJVAOOUVQXE/OFeBdVO2mKwsZF6znDnfvUx/vYTL4mytTGjRudhfnZvT906FAsXbrUGXsqWagcEtXokagKIWKBRDU+MIrqYmK+UBPGqHIhe64TykwqJxURil48NqgUbo6bpJBSTDkRbMKECdiyZctJrydS5lVUHIlq9EhUhRCxQKIaHxhFdTExX4g3UaWAslgodZzlTulgV7iFEuc9Lgjw+ZQlmFzXkzI6Y8YMZ1F+jj3lwvzcScuLff2S1MohUY0eiaoQIhawXm7cuLFENeAYRXUxMV+IJ1G1gmYFND093ekSHzFihCN6QcU+bzbw3kae42tzcnKcsaec+DVgwABHBLgwf6Q990XVceDAAef95qB9UTEkqkKIWEBRveuuuySqAccoqouJ+UI8dv1T/LjrErv6ExMTSydNBbUBtWJt4YxzruvKCV/M6jGDyk0JwpdK4r8L/7eiapCoRo9EVQgRCySq8YFRVBcT84V4E1WO4eTaoZw0lZycbKJudjLI3eF8btnZ2c7Y07Fjx2LgwIHOZUpKykl77tuMsTdzLKoeiWr0SFSFELFAohofGEV1MTFfCLqoWmkjlAvOgO/evTvWrl3rxEhQxI5/P/w5cKIXs6fc1pQbELDMnTvX2dbUC/9duABU9+upyUhUo0eiKoSIBRLV+MAoqouJ+UI8iCqhUHAsKuUiMzPTiQUl68jnEP48OPaU2dMxY8Y42dOJEyciNTXVEVdR/UhUo0eiKoSIBdyI5e6775aoBhyjqC4m5gvx0PXP2fBc5H7UqFHOGqKEjWXQGkyOlWX2lFuZcmkpFs7iz8jIUHY0YEhUo0eiKoSIBRLV+MAoqouJ+UIQRdUrdRzDybVEvTtN8X42lrGWv7L+HrspmD0dN26cs6wUG3M+7/ClpWwGONbPW5wKRZUT2Zj5FhVDoiqEiAUS1fjAKKqLiflCdYuqlc5wieNtTprizP7FixeXxsMv/YKPz+fgLV648xV3jeKqA9zWdPjw4c7z3bp16ym7Yvn9XEX0cAiGRDU6JKpCiFjAFXDuuece3HrrrRouF2CMorqYmC8ERVQpd1YGeQbFSVO9e/c+adJUuCz6Cf9WpKwthx7YmftcVopZVC6VtWfPHnOEiAckqtEjURVCxAKJanxgFNXFxHwhSBlVQuHjzHhOQLIz46008jIW2Un+De/f4XVmSjneNDx7aocjWGL1HEXlkKhGj0RVCBELJKrxgVFUFxPzheoQVa8IUuyspHKnqb59+zpZyry8PCdGrKTa46oK+xzs87G3LczsMnvKLVo58YaNNGfuhy/M75XoSI8jgocVVa5tKyqGRFUIEQskqvGBUVQXE/OFWIsqJY4NnVfuCAWwa9eumD59epmDp6taAL1y6WXHjh1O9pTSTEHle0SJjvS8Iv17EXxY+fGzlahWHImqECIWUFTvvfdeTaYKOEZRXUzMF6pLVG12lNe5faidNBXLPe69gnn48GFHlrkEVkJCQunYU87oV8Nc85CoRo9EVQgRCySq8YFRVBcT84XqEFUrqZRDNnxcfmrdunXVkpmkiDJ7SmnhuFi+H9u2bXOWLxI1F4lq9EhUhRCxQKIaHxhFdTExX4iVqFJO2cBZGeXseS6IT1lgV7ulso0gHz+8hMOsLRfmZ/aUmVzueLVmzRpnXGykpaUiPYaIbySq0SNRFULEAolqfGAU1cXEfCEWosqG7ciRI6USyC1QOf6Tk5S8k6YqC4WSQmyl2GZuCW9TjhcsWOAICv8+x8Mye6rB2rUPiWr0SFSFELHAiionU0lUg4tRVBcT8wW/RZXyyAymlcjVq1ejW7duzk5TVf0FtH/DwutcPorLSE2YMMFZl5VLX61YscLZNSqW42FFsJCoRo9EVQgRCySq8YFRVBcT84VYdf0zm7po0SJ07tzZmTRlGzuvWFYVFNB9+/Y5f49LEPXq1QtTpkxx9tynuNqufP5tbxG1B4lq9EhUhRCxQKIaHxhFdTExX4iFqFIOKYpcfmr9+vUniWK08N/af28vCa9TPjisgNlayiklNTk52ZkY5R176n0MEn5b1Hz4XdE6qtEhURVCxAKK6n333SdRDThGUV1MzBf8EFVKn5VQdrFzJyeKY1ZWlhM7U/i4bCS9gsuxr9zNit359u9we9PNmzera1+UiRVV70Q+UT4SVSFELGCbfv/990tUA45RVBcT8wU/M6oU0379+jmz+ymshI1cVWQvmSWljE6dOtX5G+zG5bam/DvKjorTIVGNHomqECIWSFTjA6OoLibmC35lVLncEydNJSYmOuulEmY4y2vkTieY/Le7du1CSkoKRo8e7ay/yqWl1q5de8qyUhp3KspDoho9ElUhRCyQqMYHRlFdTMwXqkJUKZhWCimjHBfKSVPcccrCY2zxYm/zkg0gHyf8GGZPOXN/7ty5GDx4sJNB5SL9lNbyCH8cISwS1eiRqAohYoFENT4wiupiYr5QVaJK2Phz0hQzqdyO1FKeMPI+lvAMKGO5ubnO2FOOOeW6p1ygn4/LcalCVAaJavRIVIUQsYCi+sADD0hUA45RVBcT84Wq6vrnLD2KJNcq5cx7Qtlko1aeqIbDL6XNng4aNKg0e7p9+3ZzhAsfl9390Ty2EBaJavRIVIUQsUCiGh8YRXUxMV+IVlQjiSF3d2LGk7PuvZOmbJY0/N/wdniMorty5UpnYX4KKrOoS5YsOWnPff4b+5h8/GglWAiLRDV6JKpCiFggUY0PjKK6mJgvVFRUvYLISwt3muKkJnb5c71UYkXUSiSPt5LpFUtOsuLM/dmzZzuTorhr1MyZM52MqvdvhON9DO91ISqKFdXKLplWm5CoCiFigUQ1PjCK6mJivnAmokp4yYaL41EjTZryEn6bWVc79nTgwIEYM2YMli5dWpqNFcJvJKrRI1EVQsSCvLw8PPjgg7jtttskqgHGKKqLiflCNKJqhZON/KRJk5xMalpamhPjfWzAWCJlQxnjEAGOPeUQAa6tOn36dGzcuLF0+SrCx/H+LSH8QKIaPRJVIUQskKjGB0ZRXUzMF8oTVQqjLVYcuSQUu+jZyHPvfFKepBYUFJSOPeXSUrxctmwZdu7caY5wsX/DFiH8xIqqnfgnTo9EVQgRCyiqDz30kEQ14BhFdTExXyhLVCmOnFXvlU+KKRt3jiflGBJCqfSKrIUCwNn6nBjF7CnHoTJ7WlhYaI4QovqQqEaPRFUIEQusqN5yyy0S1QBjFNXFxHyhLFFlY+Td7Ynrl3IffXbX25n44YJKCV21apWTNeWWptw9ijP3c3JylCUVgUKiGj0SVSFELJCoxgdGUV1MzBfKy6jaywULFjjjURctWuTsPBUO1zjl2FNmTocMGYJZs2Y52VN2+1v4OBRfrX0qgoBENXokqkKIWCBRjQ+MorqYmC9YUW3fvr1zmxJpRZKTnCZPnuxIKvfT98LdoTiRaty4cc7M/fHjx2P58uVO9tSbibXwMSmrVoCFqE4kqtETz6Jq6x8+d50oCxFsuALQww8/rOWpAo5RVBcT8wUrqu3atXNuW5HkGc3IkSMdCbWTpggX5meDxcwpd43iUACue+rNnhI1BiLISFSjpyZkVG3PjkX1lBDBg6L6yCOPaDJVwDGK6mJivhCeUSV20hTHmvILw8p806ZNTiPFsafcKpXrnjJ7Gr7vPo9V5S+CjkQ1euJZVDn5c82aNc6lt35SXSVE8JCoxgdGUV1MzBesqHbo0MG5vX79eidTyjiXkOJSUsyecvb+tGnTSrOntoK33flWUFXxi3hAoho98Syq7CHiiXefPn2ceown2bb3SAgRLCSq8YFRVBcT8wUKaZ06dfD1118741C7d+/uZEynTp3qdPtzzVRmT1nRR8qeSlJFPEJR5QmZd1iLiIwVOk6qpOxFGoMeZGw9xdVKeCLOHfH69u3rjKu3G47Yustbl7FQyiW0QsQWK6oaoxpsjKK6mJgvcCb/FVdcgYYNG+KTTz5xxqpynVS7577dv1+ImgS/18yo7tixw0TE6UhOTsaUKVPMrfiFK5dkZ2c7aztzKBPH4nNZPe8OeYSSqlVKhIg9FNVHH31UohpwjKK6mFiVwwqbs/rPP/98/P3vf3d2juJY1P379ztfDlbSzCbwkseqqNSUwu/4mDFjnJ3WIt2vcnJhHcCTWsqdvR1+TDwUW6dRQrnu8759+5CSkuJ8F3iCznWf2XvE42w2VaIqRGyRqMYHRlFdTKzKYbfXE088ge9973u48cYb8emnn6JFixZOZvWjjz7Chx9+6JT3338fH3zwgYpKjSj8Tr/77rto0qQJ3nzzTed2pONUThTWCU8//bTTHcf6gPVDpOOCXPi8vZ918+bN0bJlS3z22WfO67nvvvtwzTXXOPdxDCuhrEpUhYgtFFXu9X/DDTc4w7REMDGK6mJiVQ7HbLVq1Qr//d//jXPOOQcXXnihk10977zzVFRqfLngggsixlVOLawXfvWrX+HnP/85fv/738dtPcHnzkvWdX/605+c78DPfvYznH322Tj33HNx0003Yfjw4aVbPUtShYg9FNXHHnvMmUzF3i8RTIyiupiYL3Ci1D333IOOHTsiNzcX27Ztc8amqqjU9MLvenp6esT7VE6ULVu2OKsjcCxn7969nduchBbp2KAXfuYcn8pL1n2cMMqsKnfm42QxrhMthKheOIdg4sSJzm6XmicTXIyiuphYlcJMAQtn8nNMVvhEAiGE8EKp37Bhg7kVn3C8G6Wbq51wRRM2hhTvsrD1pBCietBvMLgYRXUxsSqFH3z4siv6MgghwmG9YGfAx+tSTRzmxElTXHovISHBEVTv0mR8XXaSlbce5HXVi0JUH/oNBhejqC4m5hv6IgghajJZWVlOBnXGjBmanCGEEFWAUVQXExNCiMCwP20dMnafvAmIEEKI2oFRVBcTE0KI6mf/enyXOBrN7nof7dq+ibZT5iA9P/62VRVCCHHmGEV1MTEhhKh+di9BwpA2uP3SG3D/Qw3weJ/RSMuJr21VhRBCVA6jqC4mJoSoFMexc2F/tGufiHQzJDs7aQC++HIytro3heXgNszu1xndRm6Ao6BFWzClZ1f0nrgJJaH/No34Gs0euhOPP/sFpqbuQG3cO2Z/6jh0HzMGG7euxbTeYzBxVbb7XgkhRC3AKKqLiQkhKsVx5M7rgXvrXIKHx63Fkew5+KDulajfbBK2HMzGhoVjMX+7ObS2ExLVqZ88jDo3PIwBW3Yhd9i7uO3CBvhgwsaQph7C8v5DMSN5M1JnTcbcJRuwz/yz2sT+lM/R6JYmeP2ZO/Hn6xrjg/HbJKpCiFqDUVQXExNCVAHb572C6y6+AQ/fcTVuejQB2xjMWYwxXzyCFoucQwQp3Iz+nzRA3RvuQP1/NsKr3dbA3a9JuORhwpvPos73z8LlH/XCqnwTFkKIWoBRVBcTE0JUCXkY+/B5oR/ZbeiWadYFzV6G7779N9ovdW8Kl5KNQ/Dor/4HP7njG6yLzyVUfWX/zHdwzTl/xjO9UqEtU4QQtQmjqC4mJoSoAo7vTEabeg/izgcewhOTzejU3OUS1VMowIYxvfH8pdfi+mafoe9qrT8aTva413Dl936Of7SYilyJvBCiFmEU1cXEhBCVZhcmvXMT/vnMQMyZ1Rz1rmiM4ZtC4d0rMOnb59BOolpKwfoheLvRHXi7dyL6t26Ehg9+hVXadvsE+xfj43sexrV1LsCFb3ZA4hblVIUQtQejqC4mJoSoFCVY1LkhLqv7IAZsLQzdzMKMl27EBbe3RWLKMkz65im0XWwOreUUZyXhs0cuxN+f7gLuhH80rR/+c81fcdtHE5DpHlLr2TnpFdz1wHPoNX4gXryzMV7qtBh55j4hhKjpGEV1MTEhRKU4jl3r5mJe6o7S8YTH8jdj3vwUbN93APnZm7D9gLmjlnPsYC7Sls7Fyiz7Th1GVtoyJKVkQAMAXApz1mJ9+lYcOnYEuSkpWJu+R+NUhRC1BqOoLiYmhBBCCCFEtWMU1cXEhBBCCCGEqHaMorqYmBBCCCGEEFFx9OhRFBcXn1RKSkrMvWeGUVQXExNCCCGEEKLCHDp0CL169ULnzp3RtWtXp3To0AGTJ082R5wZZ5111ln/f3KLOECkkDx8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N°6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5DD5D9D1-98B6-6498-930A-6CE969CD9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r>
              <a:rPr lang="en-US" sz="1600" b="1" dirty="0"/>
              <a:t>-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DAC720C3-613E-EAF6-577F-98512B4D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DC4E34D5-BE26-4C44-D217-A8D43EF87F08}"/>
              </a:ext>
            </a:extLst>
          </p:cNvPr>
          <p:cNvGrpSpPr/>
          <p:nvPr/>
        </p:nvGrpSpPr>
        <p:grpSpPr>
          <a:xfrm>
            <a:off x="761567" y="1815182"/>
            <a:ext cx="4332576" cy="3985970"/>
            <a:chOff x="761567" y="1815182"/>
            <a:chExt cx="4332576" cy="398597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567" y="1815182"/>
              <a:ext cx="4332576" cy="39859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CuadroTexto 6">
                  <a:extLst>
                    <a:ext uri="{FF2B5EF4-FFF2-40B4-BE49-F238E27FC236}">
                      <a16:creationId xmlns:a16="http://schemas.microsoft.com/office/drawing/2014/main" id="{1454E001-9256-EF1C-DB06-13D243AA3D71}"/>
                    </a:ext>
                  </a:extLst>
                </p:cNvPr>
                <p:cNvSpPr txBox="1"/>
                <p:nvPr/>
              </p:nvSpPr>
              <p:spPr>
                <a:xfrm>
                  <a:off x="3121025" y="1893008"/>
                  <a:ext cx="1076961" cy="276999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s-A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s-AR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7" name="CuadroTexto 6">
                  <a:extLst>
                    <a:ext uri="{FF2B5EF4-FFF2-40B4-BE49-F238E27FC236}">
                      <a16:creationId xmlns:a16="http://schemas.microsoft.com/office/drawing/2014/main" id="{1454E001-9256-EF1C-DB06-13D243AA3D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21025" y="1893008"/>
                  <a:ext cx="1076961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5085" r="-2260" b="-2666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66673A1-FB8C-2628-0E6C-A6F58A80E339}"/>
              </a:ext>
            </a:extLst>
          </p:cNvPr>
          <p:cNvGrpSpPr/>
          <p:nvPr/>
        </p:nvGrpSpPr>
        <p:grpSpPr>
          <a:xfrm>
            <a:off x="761567" y="1680534"/>
            <a:ext cx="8490671" cy="4120618"/>
            <a:chOff x="752042" y="1870364"/>
            <a:chExt cx="8490671" cy="4120618"/>
          </a:xfrm>
        </p:grpSpPr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042" y="1870364"/>
              <a:ext cx="8490671" cy="41206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CuadroTexto 9">
                  <a:extLst>
                    <a:ext uri="{FF2B5EF4-FFF2-40B4-BE49-F238E27FC236}">
                      <a16:creationId xmlns:a16="http://schemas.microsoft.com/office/drawing/2014/main" id="{1C7A483E-0F96-D653-53A7-E0D7EECAEDBA}"/>
                    </a:ext>
                  </a:extLst>
                </p:cNvPr>
                <p:cNvSpPr txBox="1"/>
                <p:nvPr/>
              </p:nvSpPr>
              <p:spPr>
                <a:xfrm>
                  <a:off x="3400425" y="2086689"/>
                  <a:ext cx="1076961" cy="276999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s-A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s-AR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0" name="CuadroTexto 9">
                  <a:extLst>
                    <a:ext uri="{FF2B5EF4-FFF2-40B4-BE49-F238E27FC236}">
                      <a16:creationId xmlns:a16="http://schemas.microsoft.com/office/drawing/2014/main" id="{1C7A483E-0F96-D653-53A7-E0D7EECAED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00425" y="2086689"/>
                  <a:ext cx="1076961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5085" r="-2260" b="-2391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55680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1" y="1054100"/>
            <a:ext cx="10533888" cy="405384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Indique en el perfil de la pregunta </a:t>
            </a:r>
            <a:r>
              <a:rPr lang="es-AR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2: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Marcador de contenido 2"/>
          <p:cNvSpPr txBox="1">
            <a:spLocks/>
          </p:cNvSpPr>
          <p:nvPr/>
        </p:nvSpPr>
        <p:spPr>
          <a:xfrm>
            <a:off x="587828" y="1603157"/>
            <a:ext cx="6030686" cy="2696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274638">
              <a:lnSpc>
                <a:spcPct val="150000"/>
              </a:lnSpc>
              <a:buAutoNum type="alphaLcPeriod"/>
            </a:pP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Fuerza impulsora </a:t>
            </a:r>
            <a:r>
              <a:rPr lang="es-ES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</a:t>
            </a: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es-ES" sz="20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lado del gas</a:t>
            </a:r>
            <a:endParaRPr lang="es-E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274638">
              <a:lnSpc>
                <a:spcPct val="150000"/>
              </a:lnSpc>
              <a:buAutoNum type="alphaLcPeriod"/>
            </a:pP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Fuerza impulsora </a:t>
            </a:r>
            <a:r>
              <a:rPr lang="es-ES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</a:t>
            </a: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es-ES" sz="20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lado del líquido</a:t>
            </a:r>
            <a:endParaRPr lang="es-E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274638">
              <a:lnSpc>
                <a:spcPct val="150000"/>
              </a:lnSpc>
              <a:buAutoNum type="alphaLcPeriod"/>
            </a:pP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Fuerza impulsora </a:t>
            </a:r>
            <a:r>
              <a:rPr lang="es-ES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Pelicula</a:t>
            </a: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 del </a:t>
            </a:r>
            <a:r>
              <a:rPr lang="es-ES" sz="20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lado del líquido</a:t>
            </a:r>
            <a:endParaRPr lang="es-E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274638">
              <a:lnSpc>
                <a:spcPct val="150000"/>
              </a:lnSpc>
              <a:buAutoNum type="alphaLcPeriod"/>
            </a:pP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Fuerza impulsora </a:t>
            </a:r>
            <a:r>
              <a:rPr lang="es-ES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Pelicular</a:t>
            </a: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es-ES" sz="20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lado del gas</a:t>
            </a:r>
          </a:p>
        </p:txBody>
      </p:sp>
      <p:pic>
        <p:nvPicPr>
          <p:cNvPr id="12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ítulo 1"/>
          <p:cNvSpPr txBox="1">
            <a:spLocks/>
          </p:cNvSpPr>
          <p:nvPr/>
        </p:nvSpPr>
        <p:spPr>
          <a:xfrm>
            <a:off x="423671" y="250025"/>
            <a:ext cx="10086849" cy="804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N°7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4" name="Marcador de número de diapositiva 14">
            <a:extLst>
              <a:ext uri="{FF2B5EF4-FFF2-40B4-BE49-F238E27FC236}">
                <a16:creationId xmlns:a16="http://schemas.microsoft.com/office/drawing/2014/main" id="{3500FB56-EC0A-67F3-3E00-97E4FEE31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r>
              <a:rPr lang="en-US" sz="1600" b="1" dirty="0"/>
              <a:t>-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06A1AE74-7A47-DD02-B10A-CD0C52E69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30334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2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2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1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1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contenido 2"/>
          <p:cNvSpPr txBox="1">
            <a:spLocks/>
          </p:cNvSpPr>
          <p:nvPr/>
        </p:nvSpPr>
        <p:spPr>
          <a:xfrm>
            <a:off x="739140" y="1559052"/>
            <a:ext cx="5690616" cy="3995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274638">
              <a:buAutoNum type="alphaLcPeriod"/>
            </a:pPr>
            <a:r>
              <a:rPr lang="es-ES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Fuerza impulsora Global del lado del gas</a:t>
            </a:r>
          </a:p>
          <a:p>
            <a:pPr marL="357188" indent="-274638">
              <a:buAutoNum type="alphaLcPeriod"/>
            </a:pPr>
            <a:endParaRPr lang="es-ES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550" indent="0">
              <a:buNone/>
            </a:pPr>
            <a:endParaRPr lang="es-ES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9750" indent="-457200">
              <a:buFont typeface="+mj-lt"/>
              <a:buAutoNum type="alphaLcPeriod" startAt="2"/>
            </a:pPr>
            <a:r>
              <a:rPr lang="es-ES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Fuerza impulsora Global del lado del líquido</a:t>
            </a:r>
          </a:p>
          <a:p>
            <a:pPr marL="357188" indent="-274638">
              <a:buAutoNum type="alphaLcPeriod" startAt="2"/>
            </a:pPr>
            <a:endParaRPr lang="es-ES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274638">
              <a:buAutoNum type="alphaLcPeriod" startAt="2"/>
            </a:pPr>
            <a:endParaRPr lang="es-ES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274638">
              <a:buAutoNum type="alphaLcPeriod" startAt="2"/>
            </a:pPr>
            <a:r>
              <a:rPr lang="es-ES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Fuerza impulsora Pelicular del lado del líquido</a:t>
            </a:r>
          </a:p>
          <a:p>
            <a:pPr marL="357188" indent="-274638">
              <a:buAutoNum type="alphaLcPeriod" startAt="2"/>
            </a:pPr>
            <a:endParaRPr lang="es-ES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274638">
              <a:buAutoNum type="alphaLcPeriod" startAt="2"/>
            </a:pPr>
            <a:endParaRPr lang="es-ES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274638">
              <a:buAutoNum type="alphaLcPeriod" startAt="2"/>
            </a:pPr>
            <a:r>
              <a:rPr lang="es-ES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Fuerza impulsora Pelicular del lado del gas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A15C67-C9C5-4873-8965-161CC7C5A5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1351" y="1995727"/>
            <a:ext cx="228555" cy="3615655"/>
          </a:xfrm>
          <a:prstGeom prst="rect">
            <a:avLst/>
          </a:prstGeom>
        </p:spPr>
      </p:pic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DFC4FF2F-2A94-4413-AF96-47D602D61C2E}"/>
              </a:ext>
            </a:extLst>
          </p:cNvPr>
          <p:cNvSpPr txBox="1">
            <a:spLocks/>
          </p:cNvSpPr>
          <p:nvPr/>
        </p:nvSpPr>
        <p:spPr>
          <a:xfrm>
            <a:off x="7491805" y="1593992"/>
            <a:ext cx="2656201" cy="4053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n-US" dirty="0">
                <a:solidFill>
                  <a:schemeClr val="tx1"/>
                </a:solidFill>
              </a:rPr>
              <a:t>Gas                    </a:t>
            </a:r>
            <a:r>
              <a:rPr lang="en-US" dirty="0" err="1">
                <a:solidFill>
                  <a:schemeClr val="tx1"/>
                </a:solidFill>
              </a:rPr>
              <a:t>Líquido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A8BE8CF-2063-4F87-A9EA-722D257D935B}"/>
              </a:ext>
            </a:extLst>
          </p:cNvPr>
          <p:cNvCxnSpPr>
            <a:cxnSpLocks/>
          </p:cNvCxnSpPr>
          <p:nvPr/>
        </p:nvCxnSpPr>
        <p:spPr>
          <a:xfrm>
            <a:off x="6641889" y="4145931"/>
            <a:ext cx="2066290" cy="1"/>
          </a:xfrm>
          <a:prstGeom prst="line">
            <a:avLst/>
          </a:prstGeom>
          <a:ln w="28575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FB7853-3CED-4C38-9EB8-3E7DFCF99B46}"/>
              </a:ext>
            </a:extLst>
          </p:cNvPr>
          <p:cNvCxnSpPr>
            <a:cxnSpLocks/>
          </p:cNvCxnSpPr>
          <p:nvPr/>
        </p:nvCxnSpPr>
        <p:spPr>
          <a:xfrm flipV="1">
            <a:off x="6641889" y="4549791"/>
            <a:ext cx="2063739" cy="1"/>
          </a:xfrm>
          <a:prstGeom prst="line">
            <a:avLst/>
          </a:prstGeom>
          <a:ln w="28575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07A6AFF-B562-44BD-A8A3-DCCF9FB5AC79}"/>
              </a:ext>
            </a:extLst>
          </p:cNvPr>
          <p:cNvCxnSpPr>
            <a:cxnSpLocks/>
          </p:cNvCxnSpPr>
          <p:nvPr/>
        </p:nvCxnSpPr>
        <p:spPr>
          <a:xfrm flipH="1" flipV="1">
            <a:off x="8705628" y="3607428"/>
            <a:ext cx="2211081" cy="5102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A38E7A5-9849-4271-86ED-6F8162E8DDC2}"/>
              </a:ext>
            </a:extLst>
          </p:cNvPr>
          <p:cNvCxnSpPr>
            <a:cxnSpLocks/>
          </p:cNvCxnSpPr>
          <p:nvPr/>
        </p:nvCxnSpPr>
        <p:spPr>
          <a:xfrm flipH="1">
            <a:off x="8705628" y="3193430"/>
            <a:ext cx="2211081" cy="0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1C13F682-1628-4D07-B3A6-255860C442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6215" y="3193430"/>
            <a:ext cx="454771" cy="5947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1348A6A-BD5B-4CC6-AC3E-02349597C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2454" y="2748625"/>
            <a:ext cx="478532" cy="650804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EA45F41-F786-44A5-A0C2-FE7B91BC7FED}"/>
              </a:ext>
            </a:extLst>
          </p:cNvPr>
          <p:cNvCxnSpPr>
            <a:cxnSpLocks/>
          </p:cNvCxnSpPr>
          <p:nvPr/>
        </p:nvCxnSpPr>
        <p:spPr>
          <a:xfrm flipH="1">
            <a:off x="8705628" y="2302843"/>
            <a:ext cx="2211082" cy="0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0C9BC60-57D7-444A-B606-B4370CB3B5C0}"/>
              </a:ext>
            </a:extLst>
          </p:cNvPr>
          <p:cNvCxnSpPr>
            <a:cxnSpLocks/>
          </p:cNvCxnSpPr>
          <p:nvPr/>
        </p:nvCxnSpPr>
        <p:spPr>
          <a:xfrm flipV="1">
            <a:off x="6641889" y="4726955"/>
            <a:ext cx="2063739" cy="7620"/>
          </a:xfrm>
          <a:prstGeom prst="line">
            <a:avLst/>
          </a:prstGeom>
          <a:ln w="28575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351947-D10D-40B7-80D6-4FD95ADCB92B}"/>
              </a:ext>
            </a:extLst>
          </p:cNvPr>
          <p:cNvCxnSpPr>
            <a:cxnSpLocks/>
          </p:cNvCxnSpPr>
          <p:nvPr/>
        </p:nvCxnSpPr>
        <p:spPr>
          <a:xfrm flipH="1">
            <a:off x="6847629" y="4734575"/>
            <a:ext cx="185799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DB8280E-FBDC-4D9F-A75F-AC6F9FBBC53A}"/>
              </a:ext>
            </a:extLst>
          </p:cNvPr>
          <p:cNvCxnSpPr>
            <a:cxnSpLocks/>
          </p:cNvCxnSpPr>
          <p:nvPr/>
        </p:nvCxnSpPr>
        <p:spPr>
          <a:xfrm flipH="1">
            <a:off x="8705628" y="2302843"/>
            <a:ext cx="185799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C0F4F2A2-4F5F-432C-A7D1-6FFD152BEB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14720" y="1946065"/>
            <a:ext cx="478532" cy="46486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41C0CB4-AA98-44E1-9C24-E81325632C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9812" y="3614185"/>
            <a:ext cx="524154" cy="68543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D41CFBB-32E1-4164-A99B-64EB7F2620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7261" y="4023232"/>
            <a:ext cx="524153" cy="68543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0660914-8390-4B70-8DBD-CDECA6C183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95060" y="4424053"/>
            <a:ext cx="629030" cy="629030"/>
          </a:xfrm>
          <a:prstGeom prst="rect">
            <a:avLst/>
          </a:prstGeom>
        </p:spPr>
      </p:pic>
      <p:sp>
        <p:nvSpPr>
          <p:cNvPr id="26" name="Right Brace 25">
            <a:extLst>
              <a:ext uri="{FF2B5EF4-FFF2-40B4-BE49-F238E27FC236}">
                <a16:creationId xmlns:a16="http://schemas.microsoft.com/office/drawing/2014/main" id="{B15FE661-2E15-43B7-A8CC-E2170BEFF38B}"/>
              </a:ext>
            </a:extLst>
          </p:cNvPr>
          <p:cNvSpPr/>
          <p:nvPr/>
        </p:nvSpPr>
        <p:spPr>
          <a:xfrm>
            <a:off x="11452860" y="2302843"/>
            <a:ext cx="288032" cy="1311342"/>
          </a:xfrm>
          <a:prstGeom prst="rightBrace">
            <a:avLst>
              <a:gd name="adj1" fmla="val 60881"/>
              <a:gd name="adj2" fmla="val 50000"/>
            </a:avLst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2B9CA1B3-EFD7-4839-AAFD-905D43F87971}"/>
              </a:ext>
            </a:extLst>
          </p:cNvPr>
          <p:cNvSpPr/>
          <p:nvPr/>
        </p:nvSpPr>
        <p:spPr>
          <a:xfrm>
            <a:off x="11115692" y="3192940"/>
            <a:ext cx="288032" cy="421246"/>
          </a:xfrm>
          <a:prstGeom prst="rightBrace">
            <a:avLst>
              <a:gd name="adj1" fmla="val 60881"/>
              <a:gd name="adj2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EA1CD0E-0D14-4A30-AEAA-074F5243D9F7}"/>
                  </a:ext>
                </a:extLst>
              </p:cNvPr>
              <p:cNvSpPr/>
              <p:nvPr/>
            </p:nvSpPr>
            <p:spPr>
              <a:xfrm>
                <a:off x="1143000" y="3214763"/>
                <a:ext cx="19702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s-AR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AR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AR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s-AR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EA1CD0E-0D14-4A30-AEAA-074F5243D9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214763"/>
                <a:ext cx="197028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5481B0B-7878-4F62-AB16-D32B79371E72}"/>
                  </a:ext>
                </a:extLst>
              </p:cNvPr>
              <p:cNvSpPr/>
              <p:nvPr/>
            </p:nvSpPr>
            <p:spPr>
              <a:xfrm>
                <a:off x="1167173" y="4465697"/>
                <a:ext cx="19219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s-AR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s-AR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5481B0B-7878-4F62-AB16-D32B79371E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173" y="4465697"/>
                <a:ext cx="1921936" cy="369332"/>
              </a:xfrm>
              <a:prstGeom prst="rect">
                <a:avLst/>
              </a:prstGeom>
              <a:blipFill>
                <a:blip r:embed="rId11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ight Brace 29">
            <a:extLst>
              <a:ext uri="{FF2B5EF4-FFF2-40B4-BE49-F238E27FC236}">
                <a16:creationId xmlns:a16="http://schemas.microsoft.com/office/drawing/2014/main" id="{B971792B-75A6-42B1-85A3-1CBB768673CF}"/>
              </a:ext>
            </a:extLst>
          </p:cNvPr>
          <p:cNvSpPr/>
          <p:nvPr/>
        </p:nvSpPr>
        <p:spPr>
          <a:xfrm flipH="1">
            <a:off x="5840435" y="4145931"/>
            <a:ext cx="217487" cy="588644"/>
          </a:xfrm>
          <a:prstGeom prst="rightBrace">
            <a:avLst>
              <a:gd name="adj1" fmla="val 60881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D3771FC-3B80-4C93-9D8B-FF9F8A2C40DF}"/>
                  </a:ext>
                </a:extLst>
              </p:cNvPr>
              <p:cNvSpPr/>
              <p:nvPr/>
            </p:nvSpPr>
            <p:spPr>
              <a:xfrm>
                <a:off x="1143000" y="2041593"/>
                <a:ext cx="19991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s-AR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s-AR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AR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s-AR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s-AR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D3771FC-3B80-4C93-9D8B-FF9F8A2C40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041593"/>
                <a:ext cx="1999137" cy="369332"/>
              </a:xfrm>
              <a:prstGeom prst="rect">
                <a:avLst/>
              </a:prstGeom>
              <a:blipFill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E298448-9F4E-49E4-B06F-F0C045411A3D}"/>
                  </a:ext>
                </a:extLst>
              </p:cNvPr>
              <p:cNvSpPr/>
              <p:nvPr/>
            </p:nvSpPr>
            <p:spPr>
              <a:xfrm>
                <a:off x="1167173" y="5663874"/>
                <a:ext cx="19473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s-AR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s-A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E298448-9F4E-49E4-B06F-F0C045411A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173" y="5663874"/>
                <a:ext cx="1947393" cy="369332"/>
              </a:xfrm>
              <a:prstGeom prst="rect">
                <a:avLst/>
              </a:prstGeom>
              <a:blipFill>
                <a:blip r:embed="rId1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ight Brace 32">
            <a:extLst>
              <a:ext uri="{FF2B5EF4-FFF2-40B4-BE49-F238E27FC236}">
                <a16:creationId xmlns:a16="http://schemas.microsoft.com/office/drawing/2014/main" id="{D4E3AE7B-3EB6-4B2D-8DD7-88F319A6DDB1}"/>
              </a:ext>
            </a:extLst>
          </p:cNvPr>
          <p:cNvSpPr/>
          <p:nvPr/>
        </p:nvSpPr>
        <p:spPr>
          <a:xfrm flipH="1">
            <a:off x="6208473" y="4145931"/>
            <a:ext cx="144803" cy="403860"/>
          </a:xfrm>
          <a:prstGeom prst="rightBrace">
            <a:avLst>
              <a:gd name="adj1" fmla="val 60881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DE90D42E-6934-4C0E-98D5-E08D1A0E27C7}"/>
              </a:ext>
            </a:extLst>
          </p:cNvPr>
          <p:cNvSpPr/>
          <p:nvPr/>
        </p:nvSpPr>
        <p:spPr>
          <a:xfrm>
            <a:off x="4942590" y="4150343"/>
            <a:ext cx="3762999" cy="831844"/>
          </a:xfrm>
          <a:prstGeom prst="arc">
            <a:avLst>
              <a:gd name="adj1" fmla="val 16471219"/>
              <a:gd name="adj2" fmla="val 2158260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3CAC3342-B681-4480-AD40-52A51382A61B}"/>
              </a:ext>
            </a:extLst>
          </p:cNvPr>
          <p:cNvSpPr/>
          <p:nvPr/>
        </p:nvSpPr>
        <p:spPr>
          <a:xfrm flipH="1" flipV="1">
            <a:off x="8705589" y="2781920"/>
            <a:ext cx="3762999" cy="831844"/>
          </a:xfrm>
          <a:prstGeom prst="arc">
            <a:avLst>
              <a:gd name="adj1" fmla="val 16471219"/>
              <a:gd name="adj2" fmla="val 2158260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39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N°7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3" name="Marcador de número de diapositiva 14">
            <a:extLst>
              <a:ext uri="{FF2B5EF4-FFF2-40B4-BE49-F238E27FC236}">
                <a16:creationId xmlns:a16="http://schemas.microsoft.com/office/drawing/2014/main" id="{3AF2D02E-73B0-1D80-43EF-BE1CA5F8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fld>
            <a:r>
              <a:rPr lang="en-US" sz="1600" b="1" dirty="0"/>
              <a:t>-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0149FF0-DAA1-8221-C3AE-6BD84DCE6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38414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  <p:bldP spid="8" grpId="0"/>
      <p:bldP spid="29" grpId="0"/>
      <p:bldP spid="30" grpId="0" animBg="1"/>
      <p:bldP spid="31" grpId="0"/>
      <p:bldP spid="32" grpId="0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1" y="1054099"/>
            <a:ext cx="11389417" cy="983109"/>
          </a:xfrm>
        </p:spPr>
        <p:txBody>
          <a:bodyPr>
            <a:normAutofit fontScale="92500"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Demuestre por el absurdo que el punto </a:t>
            </a:r>
            <a:r>
              <a:rPr lang="es-AR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asociado a </a:t>
            </a:r>
            <a:r>
              <a:rPr lang="es-AR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 encuentra entre los puntos </a:t>
            </a:r>
            <a:r>
              <a:rPr lang="es-AR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s-AR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Sugerencia</a:t>
            </a:r>
            <a:r>
              <a:rPr lang="es-AR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A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dibuje perfiles en la interfase para los puntos </a:t>
            </a:r>
            <a:r>
              <a:rPr lang="es-AR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s-A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s-AR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s-A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8" name="Imagen 7" descr="C:\Users\teamdj\AppData\Local\Microsoft\Windows\INetCache\Content.MSO\C0BE7915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321" y="2337260"/>
            <a:ext cx="7074877" cy="35946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ítulo 1"/>
          <p:cNvSpPr txBox="1">
            <a:spLocks/>
          </p:cNvSpPr>
          <p:nvPr/>
        </p:nvSpPr>
        <p:spPr>
          <a:xfrm>
            <a:off x="423671" y="250025"/>
            <a:ext cx="10086849" cy="804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N°8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4" name="Marcador de número de diapositiva 14">
            <a:extLst>
              <a:ext uri="{FF2B5EF4-FFF2-40B4-BE49-F238E27FC236}">
                <a16:creationId xmlns:a16="http://schemas.microsoft.com/office/drawing/2014/main" id="{51E1528B-9967-DAB5-065E-DA6DF8E26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fld>
            <a:r>
              <a:rPr lang="en-US" sz="1600" b="1" dirty="0"/>
              <a:t>-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B150B608-0E9D-27FE-F99D-36C9C7890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67479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691" y="1482436"/>
            <a:ext cx="8613164" cy="4396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211" y="1676400"/>
            <a:ext cx="9567862" cy="4145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047" y="1676400"/>
            <a:ext cx="8916698" cy="4145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003" y="1842655"/>
            <a:ext cx="8544361" cy="3900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8368145" y="3793115"/>
            <a:ext cx="1704110" cy="474085"/>
          </a:xfrm>
          <a:prstGeom prst="rightArrow">
            <a:avLst>
              <a:gd name="adj1" fmla="val 26621"/>
              <a:gd name="adj2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0252364" y="3845491"/>
                <a:ext cx="492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2364" y="3845491"/>
                <a:ext cx="49225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ight Arrow 39"/>
          <p:cNvSpPr/>
          <p:nvPr/>
        </p:nvSpPr>
        <p:spPr>
          <a:xfrm rot="10800000">
            <a:off x="6265068" y="3300617"/>
            <a:ext cx="1704110" cy="474085"/>
          </a:xfrm>
          <a:prstGeom prst="rightArrow">
            <a:avLst>
              <a:gd name="adj1" fmla="val 26621"/>
              <a:gd name="adj2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734058" y="3379884"/>
                <a:ext cx="492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058" y="3379884"/>
                <a:ext cx="49225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</a:t>
            </a:r>
            <a:r>
              <a:rPr lang="x-none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s-AR" sz="3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Perfil asociado a “punto 4”</a:t>
            </a:r>
            <a:endParaRPr lang="en-US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número de diapositiva 14">
            <a:extLst>
              <a:ext uri="{FF2B5EF4-FFF2-40B4-BE49-F238E27FC236}">
                <a16:creationId xmlns:a16="http://schemas.microsoft.com/office/drawing/2014/main" id="{A26A173A-BE4F-71C2-6776-5C3A62E3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fld>
            <a:r>
              <a:rPr lang="en-US" sz="1600" b="1" dirty="0"/>
              <a:t>-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56DE05-AED7-ADC1-278F-1C9E98A93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65574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/>
      <p:bldP spid="40" grpId="0" animBg="1"/>
      <p:bldP spid="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25" y="1426658"/>
            <a:ext cx="8807594" cy="4314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491" y="1559360"/>
            <a:ext cx="8811491" cy="4079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370" y="1573216"/>
            <a:ext cx="9579854" cy="4079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25" y="1573216"/>
            <a:ext cx="9431047" cy="4065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ight Arrow 19"/>
          <p:cNvSpPr/>
          <p:nvPr/>
        </p:nvSpPr>
        <p:spPr>
          <a:xfrm>
            <a:off x="8548254" y="3740738"/>
            <a:ext cx="1704110" cy="474085"/>
          </a:xfrm>
          <a:prstGeom prst="rightArrow">
            <a:avLst>
              <a:gd name="adj1" fmla="val 26621"/>
              <a:gd name="adj2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432473" y="3793114"/>
                <a:ext cx="492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2473" y="3793114"/>
                <a:ext cx="49225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ight Arrow 21"/>
          <p:cNvSpPr/>
          <p:nvPr/>
        </p:nvSpPr>
        <p:spPr>
          <a:xfrm>
            <a:off x="6556014" y="2905799"/>
            <a:ext cx="1704110" cy="474085"/>
          </a:xfrm>
          <a:prstGeom prst="rightArrow">
            <a:avLst>
              <a:gd name="adj1" fmla="val 26621"/>
              <a:gd name="adj2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952625" y="2958175"/>
                <a:ext cx="492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2625" y="2958175"/>
                <a:ext cx="49225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800" dirty="0"/>
              <a:t>Pregunta N°</a:t>
            </a:r>
            <a:r>
              <a:rPr lang="x-none" sz="480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s-AR" sz="48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s-AR" sz="4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Perfil asociado a “punto 2”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3" name="Marcador de número de diapositiva 14">
            <a:extLst>
              <a:ext uri="{FF2B5EF4-FFF2-40B4-BE49-F238E27FC236}">
                <a16:creationId xmlns:a16="http://schemas.microsoft.com/office/drawing/2014/main" id="{B4C8FA5D-B87A-4A0D-2B6B-B10C63E0C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fld>
            <a:r>
              <a:rPr lang="en-US" sz="1600" b="1" dirty="0"/>
              <a:t>-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0109EC4-1243-5685-3DD4-4E4C38D7C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83711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2" grpId="0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25" y="1573216"/>
            <a:ext cx="9431047" cy="4065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432473" y="3793114"/>
                <a:ext cx="492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2473" y="3793114"/>
                <a:ext cx="49225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952625" y="2958175"/>
                <a:ext cx="492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2625" y="2958175"/>
                <a:ext cx="49225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15F54FB-1FDC-4DD9-AEA6-ED2AF80EB07B}"/>
                  </a:ext>
                </a:extLst>
              </p:cNvPr>
              <p:cNvSpPr txBox="1"/>
              <p:nvPr/>
            </p:nvSpPr>
            <p:spPr>
              <a:xfrm>
                <a:off x="7253835" y="5546089"/>
                <a:ext cx="376468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¿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𝑛𝑑𝑒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𝑒𝑠𝑡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¿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𝑚𝑜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𝑠𝑜𝑛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𝑙𝑎𝑠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𝑓𝑢𝑒𝑟𝑧𝑎𝑠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𝑖𝑚𝑝𝑢𝑙𝑠𝑜𝑟𝑎𝑠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s-419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15F54FB-1FDC-4DD9-AEA6-ED2AF80EB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3835" y="5546089"/>
                <a:ext cx="3764685" cy="553998"/>
              </a:xfrm>
              <a:prstGeom prst="rect">
                <a:avLst/>
              </a:prstGeom>
              <a:blipFill>
                <a:blip r:embed="rId7"/>
                <a:stretch>
                  <a:fillRect l="-1133" t="-1099" r="-971" b="-16484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7640A2-A637-4F2A-B267-B3C809EC0B95}"/>
              </a:ext>
            </a:extLst>
          </p:cNvPr>
          <p:cNvCxnSpPr/>
          <p:nvPr/>
        </p:nvCxnSpPr>
        <p:spPr>
          <a:xfrm flipH="1">
            <a:off x="6959600" y="4153747"/>
            <a:ext cx="143933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0B83FA-9DC8-4254-9C9F-3BFD20DB7F71}"/>
                  </a:ext>
                </a:extLst>
              </p:cNvPr>
              <p:cNvSpPr txBox="1"/>
              <p:nvPr/>
            </p:nvSpPr>
            <p:spPr>
              <a:xfrm>
                <a:off x="6774998" y="3729327"/>
                <a:ext cx="36920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419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s-419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0B83FA-9DC8-4254-9C9F-3BFD20DB7F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4998" y="3729327"/>
                <a:ext cx="369204" cy="369332"/>
              </a:xfrm>
              <a:prstGeom prst="rect">
                <a:avLst/>
              </a:prstGeom>
              <a:blipFill>
                <a:blip r:embed="rId8"/>
                <a:stretch>
                  <a:fillRect l="-21311" r="-3279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FC27EAB-5DB2-448A-9C5D-F80134634401}"/>
                  </a:ext>
                </a:extLst>
              </p:cNvPr>
              <p:cNvSpPr txBox="1"/>
              <p:nvPr/>
            </p:nvSpPr>
            <p:spPr>
              <a:xfrm>
                <a:off x="9917237" y="3115612"/>
                <a:ext cx="36920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419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s-419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FC27EAB-5DB2-448A-9C5D-F801346344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7237" y="3115612"/>
                <a:ext cx="369204" cy="369332"/>
              </a:xfrm>
              <a:prstGeom prst="rect">
                <a:avLst/>
              </a:prstGeom>
              <a:blipFill>
                <a:blip r:embed="rId9"/>
                <a:stretch>
                  <a:fillRect l="-11667" r="-5000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F77869F-3A60-400D-AF26-32DE892E6971}"/>
              </a:ext>
            </a:extLst>
          </p:cNvPr>
          <p:cNvCxnSpPr/>
          <p:nvPr/>
        </p:nvCxnSpPr>
        <p:spPr>
          <a:xfrm flipH="1">
            <a:off x="8416510" y="3530601"/>
            <a:ext cx="143933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537B15B-71A3-49E8-B108-5D89E2E98449}"/>
                  </a:ext>
                </a:extLst>
              </p:cNvPr>
              <p:cNvSpPr txBox="1"/>
              <p:nvPr/>
            </p:nvSpPr>
            <p:spPr>
              <a:xfrm>
                <a:off x="928747" y="5571090"/>
                <a:ext cx="1771382" cy="5675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537B15B-71A3-49E8-B108-5D89E2E984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747" y="5571090"/>
                <a:ext cx="1771382" cy="56752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FC25D4E-BD67-47A4-95D7-5C9A1F615695}"/>
                  </a:ext>
                </a:extLst>
              </p:cNvPr>
              <p:cNvSpPr txBox="1"/>
              <p:nvPr/>
            </p:nvSpPr>
            <p:spPr>
              <a:xfrm>
                <a:off x="3305306" y="5806530"/>
                <a:ext cx="33433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s-A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+(</m:t>
                      </m:r>
                      <m:sSup>
                        <m:sSup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FC25D4E-BD67-47A4-95D7-5C9A1F6156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306" y="5806530"/>
                <a:ext cx="3343351" cy="276999"/>
              </a:xfrm>
              <a:prstGeom prst="rect">
                <a:avLst/>
              </a:prstGeom>
              <a:blipFill>
                <a:blip r:embed="rId11"/>
                <a:stretch>
                  <a:fillRect t="-4444" r="-2186" b="-35556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2156F65-6C8D-4EF6-A5DA-023267450EB3}"/>
              </a:ext>
            </a:extLst>
          </p:cNvPr>
          <p:cNvCxnSpPr>
            <a:cxnSpLocks/>
          </p:cNvCxnSpPr>
          <p:nvPr/>
        </p:nvCxnSpPr>
        <p:spPr>
          <a:xfrm flipH="1" flipV="1">
            <a:off x="5723467" y="5748976"/>
            <a:ext cx="855134" cy="3896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CE32542-1F60-4A12-844C-41B2E8B423BA}"/>
              </a:ext>
            </a:extLst>
          </p:cNvPr>
          <p:cNvCxnSpPr>
            <a:cxnSpLocks/>
          </p:cNvCxnSpPr>
          <p:nvPr/>
        </p:nvCxnSpPr>
        <p:spPr>
          <a:xfrm flipH="1">
            <a:off x="5723467" y="5748976"/>
            <a:ext cx="855134" cy="35111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Marcador de número de diapositiva 14">
            <a:extLst>
              <a:ext uri="{FF2B5EF4-FFF2-40B4-BE49-F238E27FC236}">
                <a16:creationId xmlns:a16="http://schemas.microsoft.com/office/drawing/2014/main" id="{D1C51425-8CC0-1FB2-B531-AE64C24DB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fld>
            <a:r>
              <a:rPr lang="en-US" sz="1600" b="1" dirty="0"/>
              <a:t>-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F6C604FD-CD32-4160-7382-650E0A6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7DE0EFF-59EE-3484-8741-5D5C28851614}"/>
              </a:ext>
            </a:extLst>
          </p:cNvPr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800" dirty="0"/>
              <a:t>Pregunta N°</a:t>
            </a:r>
            <a:r>
              <a:rPr lang="x-none" sz="480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s-AR" sz="48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s-AR" sz="41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Perfil asociado a “punto 2”</a:t>
            </a:r>
            <a:r>
              <a:rPr lang="x-none" dirty="0"/>
              <a:t>	</a:t>
            </a:r>
            <a:endParaRPr lang="en-US" dirty="0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E94101BF-A6E9-9DF3-2204-680D4F6B7416}"/>
              </a:ext>
            </a:extLst>
          </p:cNvPr>
          <p:cNvCxnSpPr>
            <a:cxnSpLocks/>
          </p:cNvCxnSpPr>
          <p:nvPr/>
        </p:nvCxnSpPr>
        <p:spPr>
          <a:xfrm>
            <a:off x="2794000" y="4153747"/>
            <a:ext cx="4165600" cy="0"/>
          </a:xfrm>
          <a:prstGeom prst="line">
            <a:avLst/>
          </a:prstGeom>
          <a:ln w="12700">
            <a:solidFill>
              <a:srgbClr val="6AA93E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30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26" grpId="0"/>
      <p:bldP spid="28" grpId="0"/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1" y="1059822"/>
            <a:ext cx="10533888" cy="701040"/>
          </a:xfrm>
        </p:spPr>
        <p:txBody>
          <a:bodyPr>
            <a:normAutofit fontScale="92500"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Dibuje el perfil asociado al punto </a:t>
            </a:r>
            <a:r>
              <a:rPr lang="es-AR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sabiendo que la resistencia del lado líquido es nula.</a:t>
            </a:r>
          </a:p>
        </p:txBody>
      </p:sp>
      <p:pic>
        <p:nvPicPr>
          <p:cNvPr id="9" name="Imagen 8" descr="C:\Users\teamdj\AppData\Local\Microsoft\Windows\INetCache\Content.MSO\10F2E0EB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94" y="2106785"/>
            <a:ext cx="6213242" cy="4004648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800335" y="1857193"/>
                <a:ext cx="4909064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s-AR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Si la resistencia a la transferencia en el líquido es nula, significa que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endParaRPr lang="es-AR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s-AR" sz="20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s-AR" sz="2000" b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itchFamily="34" charset="0"/>
                  <a:buChar char="•"/>
                </a:pPr>
                <a:endParaRPr lang="es-AR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s-AR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En el gráfico, ya podemos indicar dónde quedará la </a:t>
                </a:r>
                <a:r>
                  <a:rPr lang="es-AR" sz="2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interfase</a:t>
                </a:r>
                <a:r>
                  <a:rPr lang="es-AR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endParaRPr lang="es-AR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s-AR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Dibujar el perfil quedará de </a:t>
                </a:r>
                <a:endParaRPr lang="en-US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335" y="1857193"/>
                <a:ext cx="4909064" cy="2862322"/>
              </a:xfrm>
              <a:prstGeom prst="rect">
                <a:avLst/>
              </a:prstGeom>
              <a:blipFill>
                <a:blip r:embed="rId3"/>
                <a:stretch>
                  <a:fillRect l="-1118" t="-1279" b="-298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>
            <a:off x="2578100" y="3467100"/>
            <a:ext cx="0" cy="1441450"/>
          </a:xfrm>
          <a:prstGeom prst="line">
            <a:avLst/>
          </a:prstGeom>
          <a:ln w="381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78100" y="5059760"/>
                <a:ext cx="9387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s-AR" b="1" i="1" smtClean="0"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r>
                            <a:rPr lang="es-AR" b="1" i="1" smtClean="0">
                              <a:latin typeface="Cambria Math"/>
                            </a:rPr>
                            <m:t>;</m:t>
                          </m:r>
                          <m:sSub>
                            <m:sSubPr>
                              <m:ctrlPr>
                                <a:rPr lang="es-AR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 smtClean="0"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s-AR" b="1" i="1" smtClean="0"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100" y="5059760"/>
                <a:ext cx="93878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7762272" y="4662269"/>
            <a:ext cx="39471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96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TAREA</a:t>
            </a:r>
            <a:endParaRPr lang="en-US" sz="9600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16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1509D6E7-3C02-DD3E-A210-858CF896A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fld>
            <a:r>
              <a:rPr lang="en-US" sz="1600" b="1" dirty="0"/>
              <a:t>-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AF441D2C-C0AE-770D-8E5E-F035C98F8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20470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0" y="1057769"/>
            <a:ext cx="10883665" cy="66040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Dibuje en un diagrama x-y la zona a la que puede pertenecer el punto cuyo perfil es:</a:t>
            </a:r>
          </a:p>
        </p:txBody>
      </p:sp>
      <p:pic>
        <p:nvPicPr>
          <p:cNvPr id="13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número de diapositiva 14">
            <a:extLst>
              <a:ext uri="{FF2B5EF4-FFF2-40B4-BE49-F238E27FC236}">
                <a16:creationId xmlns:a16="http://schemas.microsoft.com/office/drawing/2014/main" id="{B0CAF01C-0CB1-3B96-9939-DFA573ADF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fld>
            <a:r>
              <a:rPr lang="en-US" sz="1600" b="1" dirty="0"/>
              <a:t>-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63F8336-5193-30C2-1A6B-B1426325D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89598BC-EC64-2430-4D05-C3DFB6325133}"/>
              </a:ext>
            </a:extLst>
          </p:cNvPr>
          <p:cNvGrpSpPr/>
          <p:nvPr/>
        </p:nvGrpSpPr>
        <p:grpSpPr>
          <a:xfrm>
            <a:off x="3501878" y="2085126"/>
            <a:ext cx="4727248" cy="3779844"/>
            <a:chOff x="3501878" y="2085126"/>
            <a:chExt cx="4727248" cy="3779844"/>
          </a:xfrm>
        </p:grpSpPr>
        <p:pic>
          <p:nvPicPr>
            <p:cNvPr id="8" name="Imagen 7" descr="C:\Users\teamdj\AppData\Local\Microsoft\Windows\INetCache\Content.MSO\C9AC5531.tmp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1878" y="2085126"/>
              <a:ext cx="4727248" cy="37798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D867EDF6-00AC-5C64-3E2F-C9D718FDA41E}"/>
                </a:ext>
              </a:extLst>
            </p:cNvPr>
            <p:cNvSpPr/>
            <p:nvPr/>
          </p:nvSpPr>
          <p:spPr>
            <a:xfrm>
              <a:off x="5652655" y="2854036"/>
              <a:ext cx="346363" cy="3651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829968" y="4662267"/>
            <a:ext cx="3983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96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TAREA</a:t>
            </a:r>
            <a:endParaRPr lang="en-US" sz="9600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71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0" y="1060194"/>
            <a:ext cx="11389417" cy="957030"/>
          </a:xfrm>
        </p:spPr>
        <p:txBody>
          <a:bodyPr>
            <a:normAutofit fontScale="92500"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 un punto P de la transferencia G </a:t>
            </a: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L y sea 70% la Resistencia a la transferencia del lado gas. 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Hallar el punto </a:t>
            </a:r>
            <a:r>
              <a:rPr lang="es-AR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</a:t>
            </a: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asociado, y el valor de la pendiente </a:t>
            </a:r>
            <a:r>
              <a:rPr lang="es-AR" sz="24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</a:t>
            </a:r>
            <a:r>
              <a:rPr lang="es-AR" sz="2400" b="1" baseline="-25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x</a:t>
            </a: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/</a:t>
            </a:r>
            <a:r>
              <a:rPr lang="es-AR" sz="24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</a:t>
            </a:r>
            <a:r>
              <a:rPr lang="es-AR" sz="2400" b="1" baseline="-25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y</a:t>
            </a: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endParaRPr lang="es-AR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015514" y="2546721"/>
                <a:ext cx="3789218" cy="6948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514" y="2546721"/>
                <a:ext cx="3789218" cy="6948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Marcador de contenido 2"/>
          <p:cNvSpPr txBox="1">
            <a:spLocks/>
          </p:cNvSpPr>
          <p:nvPr/>
        </p:nvSpPr>
        <p:spPr>
          <a:xfrm>
            <a:off x="683722" y="2114797"/>
            <a:ext cx="5690616" cy="433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indent="0">
              <a:buNone/>
            </a:pPr>
            <a:r>
              <a:rPr lang="es-ES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Retomando lo hecho en el punto N°3: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289004" y="3632261"/>
                <a:ext cx="33384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/>
                            </a:rPr>
                            <m:t>𝑦</m:t>
                          </m:r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s-AR" i="1"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/>
                            </a:rPr>
                            <m:t>𝑦</m:t>
                          </m:r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+(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s-AR" i="1"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s-AR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9004" y="3632261"/>
                <a:ext cx="3338414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683722" y="3206859"/>
            <a:ext cx="984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550" indent="0">
              <a:buNone/>
            </a:pP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Esto es: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3722" y="4184697"/>
            <a:ext cx="2049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550" indent="0">
              <a:buNone/>
            </a:pP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En otras palabras…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853045" y="4584944"/>
                <a:ext cx="1759528" cy="15348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3045" y="4584944"/>
                <a:ext cx="1759528" cy="1534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/>
          <p:nvPr/>
        </p:nvPicPr>
        <p:blipFill>
          <a:blip r:embed="rId6"/>
          <a:stretch>
            <a:fillRect/>
          </a:stretch>
        </p:blipFill>
        <p:spPr>
          <a:xfrm>
            <a:off x="5608414" y="2129364"/>
            <a:ext cx="5653128" cy="3990424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 flipV="1">
            <a:off x="9130145" y="2951018"/>
            <a:ext cx="690524" cy="47123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820669" y="2230307"/>
                <a:ext cx="803682" cy="8074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es-AR" b="1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s-AR" b="1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s-AR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AR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b="1" i="1">
                                      <a:latin typeface="Cambria Math"/>
                                    </a:rPr>
                                    <m:t>𝒌</m:t>
                                  </m:r>
                                </m:e>
                                <m:sub>
                                  <m:r>
                                    <a:rPr lang="es-AR" b="1" i="1">
                                      <a:latin typeface="Cambria Math"/>
                                    </a:rPr>
                                    <m:t>𝒙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s-AR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b="1" i="1">
                                      <a:latin typeface="Cambria Math"/>
                                    </a:rPr>
                                    <m:t>𝒌</m:t>
                                  </m:r>
                                </m:e>
                                <m:sub>
                                  <m:r>
                                    <a:rPr lang="es-AR" b="1" i="1">
                                      <a:latin typeface="Cambria Math"/>
                                    </a:rPr>
                                    <m:t>𝒚</m:t>
                                  </m:r>
                                </m:sub>
                              </m:sSub>
                            </m:den>
                          </m:f>
                        </m:e>
                      </m:borderBox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0669" y="2230307"/>
                <a:ext cx="803682" cy="8074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FA57DCA3-B591-BE54-2759-5E18891E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19</a:t>
            </a:fld>
            <a:r>
              <a:rPr lang="en-US" sz="1600" b="1" dirty="0"/>
              <a:t>-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7481487B-B2E6-5C43-D441-F13F7CFDC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80570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5" grpId="0"/>
      <p:bldP spid="10" grpId="0"/>
      <p:bldP spid="11" grpId="0"/>
      <p:bldP spid="12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1" y="1057065"/>
            <a:ext cx="10533888" cy="405384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seleccionar cierto equipo, usted deberá elegir una de las siguientes opciones. Justifique.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Marcador de contenido 2"/>
          <p:cNvSpPr txBox="1">
            <a:spLocks/>
          </p:cNvSpPr>
          <p:nvPr/>
        </p:nvSpPr>
        <p:spPr>
          <a:xfrm>
            <a:off x="620486" y="1628900"/>
            <a:ext cx="5690616" cy="1578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274638">
              <a:lnSpc>
                <a:spcPct val="150000"/>
              </a:lnSpc>
              <a:buAutoNum type="alphaLcPeriod"/>
            </a:pP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 fase de control sea la continua</a:t>
            </a:r>
          </a:p>
          <a:p>
            <a:pPr marL="357188" indent="-274638">
              <a:lnSpc>
                <a:spcPct val="150000"/>
              </a:lnSpc>
              <a:buAutoNum type="alphaLcPeriod"/>
            </a:pP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 fase de control sea la dispersa</a:t>
            </a:r>
          </a:p>
        </p:txBody>
      </p:sp>
      <p:sp>
        <p:nvSpPr>
          <p:cNvPr id="4" name="L-Shape 3"/>
          <p:cNvSpPr/>
          <p:nvPr/>
        </p:nvSpPr>
        <p:spPr>
          <a:xfrm rot="19355468">
            <a:off x="5180322" y="1730489"/>
            <a:ext cx="573543" cy="233363"/>
          </a:xfrm>
          <a:prstGeom prst="corner">
            <a:avLst>
              <a:gd name="adj1" fmla="val 41837"/>
              <a:gd name="adj2" fmla="val 381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ross 4"/>
          <p:cNvSpPr/>
          <p:nvPr/>
        </p:nvSpPr>
        <p:spPr>
          <a:xfrm rot="2590527">
            <a:off x="5100520" y="2372820"/>
            <a:ext cx="494039" cy="476250"/>
          </a:xfrm>
          <a:prstGeom prst="plus">
            <a:avLst>
              <a:gd name="adj" fmla="val 37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08183" y="3361968"/>
            <a:ext cx="10533889" cy="246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AR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Justificación</a:t>
            </a:r>
          </a:p>
          <a:p>
            <a:pPr marL="285750" indent="-285750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La fase continua responderá mejor y más rápido a cambios en las variables operativas.</a:t>
            </a:r>
          </a:p>
          <a:p>
            <a:pPr marL="285750" indent="-285750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La fase continua es mecánicamente más manejable. La fase dispersa es más impredecible.</a:t>
            </a:r>
          </a:p>
          <a:p>
            <a:pPr marL="285750" indent="-285750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Por lo tanto, queremos que la fase más “complicada” responda a las exigencias lo mejor posible.</a:t>
            </a:r>
          </a:p>
        </p:txBody>
      </p:sp>
      <p:pic>
        <p:nvPicPr>
          <p:cNvPr id="13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423671" y="247061"/>
            <a:ext cx="10086849" cy="8070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N°1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5BF8B2C-BA17-1654-4336-1FEB6A025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97C89D92-74BF-A980-F88E-C7E944309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09391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1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1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1" y="1054100"/>
            <a:ext cx="10533888" cy="70104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Siendo N = Coeficiente x Fuerza Impulsora, completar: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594611"/>
              </p:ext>
            </p:extLst>
          </p:nvPr>
        </p:nvGraphicFramePr>
        <p:xfrm>
          <a:off x="2821940" y="2118360"/>
          <a:ext cx="651764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6852">
                  <a:extLst>
                    <a:ext uri="{9D8B030D-6E8A-4147-A177-3AD203B41FA5}">
                      <a16:colId xmlns:a16="http://schemas.microsoft.com/office/drawing/2014/main" val="3419067478"/>
                    </a:ext>
                  </a:extLst>
                </a:gridCol>
                <a:gridCol w="1805354">
                  <a:extLst>
                    <a:ext uri="{9D8B030D-6E8A-4147-A177-3AD203B41FA5}">
                      <a16:colId xmlns:a16="http://schemas.microsoft.com/office/drawing/2014/main" val="3887818041"/>
                    </a:ext>
                  </a:extLst>
                </a:gridCol>
                <a:gridCol w="2445434">
                  <a:extLst>
                    <a:ext uri="{9D8B030D-6E8A-4147-A177-3AD203B41FA5}">
                      <a16:colId xmlns:a16="http://schemas.microsoft.com/office/drawing/2014/main" val="35577986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/>
                        <a:t>Fuerza Impulsora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/>
                        <a:t>Unidad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/>
                        <a:t>Coeficiente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284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/>
                        <a:t>(C</a:t>
                      </a:r>
                      <a:r>
                        <a:rPr lang="x-none" sz="2000" baseline="-25000" dirty="0"/>
                        <a:t>i</a:t>
                      </a:r>
                      <a:r>
                        <a:rPr lang="x-none" sz="2000" dirty="0"/>
                        <a:t>-C)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/>
                        <a:t>C [=] </a:t>
                      </a:r>
                      <a:r>
                        <a:rPr lang="x-none" sz="2000" dirty="0" err="1"/>
                        <a:t>kmol</a:t>
                      </a:r>
                      <a:r>
                        <a:rPr lang="x-none" sz="2000" dirty="0"/>
                        <a:t>/m</a:t>
                      </a:r>
                      <a:r>
                        <a:rPr lang="x-none" sz="2000" baseline="30000" dirty="0"/>
                        <a:t>3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028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/>
                        <a:t>(P</a:t>
                      </a:r>
                      <a:r>
                        <a:rPr lang="x-none" sz="2000" baseline="-25000" dirty="0"/>
                        <a:t>i</a:t>
                      </a:r>
                      <a:r>
                        <a:rPr lang="x-none" sz="2000" dirty="0"/>
                        <a:t>-P)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/>
                        <a:t>P [=] atm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57667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58804" y="3713019"/>
                <a:ext cx="20884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  <a:ea typeface="Cambria Math"/>
                            </a:rPr>
                            <m:t>ℂ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mbria Math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s-AR" b="0" i="0" smtClean="0">
                          <a:latin typeface="Cambria Math"/>
                          <a:ea typeface="Cambria Math"/>
                        </a:rPr>
                        <m:t>Δ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8804" y="3713019"/>
                <a:ext cx="2088457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008498" y="4315691"/>
                <a:ext cx="19890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  <a:ea typeface="Cambria Math"/>
                                </a:rPr>
                                <m:t>ℂ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 panose="02040503050406030204" pitchFamily="18" charset="0"/>
                          <a:ea typeface="Cambria Math"/>
                        </a:rPr>
                        <m:t>⋅</m:t>
                      </m:r>
                      <m:d>
                        <m:dPr>
                          <m:begChr m:val="["/>
                          <m:endChr m:val="]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s-AR" b="0" i="0" smtClean="0">
                              <a:latin typeface="Cambria Math"/>
                            </a:rPr>
                            <m:t>Δ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8498" y="4315691"/>
                <a:ext cx="1989071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916934" y="4918363"/>
                <a:ext cx="2172198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i="1" smtClean="0">
                              <a:latin typeface="Cambria Math"/>
                            </a:rPr>
                            <m:t>𝑘</m:t>
                          </m:r>
                          <m:r>
                            <a:rPr lang="es-AR" b="0" i="1" smtClean="0">
                              <a:latin typeface="Cambria Math"/>
                            </a:rPr>
                            <m:t>𝑚𝑜𝑙</m:t>
                          </m:r>
                        </m:num>
                        <m:den>
                          <m:sSup>
                            <m:s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s-AR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AR" i="1">
                              <a:latin typeface="Cambria Math" panose="02040503050406030204" pitchFamily="18" charset="0"/>
                              <a:ea typeface="Cambria Math"/>
                            </a:rPr>
                            <m:t>⋅</m:t>
                          </m:r>
                          <m:r>
                            <a:rPr lang="es-AR" b="0" i="1" smtClean="0">
                              <a:latin typeface="Cambria Math"/>
                            </a:rPr>
                            <m:t>h</m:t>
                          </m:r>
                        </m:den>
                      </m:f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  <a:ea typeface="Cambria Math"/>
                                </a:rPr>
                                <m:t>ℂ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 panose="02040503050406030204" pitchFamily="18" charset="0"/>
                          <a:ea typeface="Cambria Math"/>
                        </a:rPr>
                        <m:t>⋅</m:t>
                      </m:r>
                      <m:d>
                        <m:dPr>
                          <m:begChr m:val="["/>
                          <m:endChr m:val="]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s-AR" b="0" i="0" smtClean="0">
                              <a:latin typeface="Cambria Math"/>
                            </a:rPr>
                            <m:t>Δ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6934" y="4918363"/>
                <a:ext cx="2172198" cy="6182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423671" y="250025"/>
            <a:ext cx="10086849" cy="804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3D541F1A-3141-5038-398D-2F80B3F2A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fld>
            <a:r>
              <a:rPr lang="en-US" sz="1600" b="1" dirty="0"/>
              <a:t>-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B61006D5-89FB-B998-ACBA-233E86069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423039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1" y="1054100"/>
            <a:ext cx="10533888" cy="70104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Indique cómo pasaría de uno a otro coeficiente: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5435070"/>
                  </p:ext>
                </p:extLst>
              </p:nvPr>
            </p:nvGraphicFramePr>
            <p:xfrm>
              <a:off x="2336800" y="1987206"/>
              <a:ext cx="7533640" cy="1188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0219">
                      <a:extLst>
                        <a:ext uri="{9D8B030D-6E8A-4147-A177-3AD203B41FA5}">
                          <a16:colId xmlns:a16="http://schemas.microsoft.com/office/drawing/2014/main" val="3419067478"/>
                        </a:ext>
                      </a:extLst>
                    </a:gridCol>
                    <a:gridCol w="2086781">
                      <a:extLst>
                        <a:ext uri="{9D8B030D-6E8A-4147-A177-3AD203B41FA5}">
                          <a16:colId xmlns:a16="http://schemas.microsoft.com/office/drawing/2014/main" val="3887818041"/>
                        </a:ext>
                      </a:extLst>
                    </a:gridCol>
                    <a:gridCol w="2826640">
                      <a:extLst>
                        <a:ext uri="{9D8B030D-6E8A-4147-A177-3AD203B41FA5}">
                          <a16:colId xmlns:a16="http://schemas.microsoft.com/office/drawing/2014/main" val="355779867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/>
                            <a:t>Coeficiente</a:t>
                          </a:r>
                          <a:r>
                            <a:rPr lang="x-none" sz="2000" baseline="0" dirty="0"/>
                            <a:t> 1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/>
                            <a:t>Coeficiente 2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/>
                            <a:t>Multiplicador?</a:t>
                          </a:r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672848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/>
                            <a:t>k</a:t>
                          </a:r>
                          <a:r>
                            <a:rPr lang="x-none" sz="2000" baseline="-25000" dirty="0"/>
                            <a:t>g</a:t>
                          </a:r>
                          <a:r>
                            <a:rPr lang="x-none" sz="2000" baseline="0" dirty="0"/>
                            <a:t> </a:t>
                          </a:r>
                          <a:r>
                            <a:rPr lang="x-none" sz="2000" dirty="0"/>
                            <a:t>[=]</a:t>
                          </a:r>
                          <a:r>
                            <a:rPr lang="x-none" sz="2000" baseline="0" dirty="0"/>
                            <a:t> kmol/</a:t>
                          </a:r>
                          <a:r>
                            <a:rPr lang="es-AR" sz="2000" baseline="0" dirty="0"/>
                            <a:t>(</a:t>
                          </a:r>
                          <a:r>
                            <a:rPr lang="x-none" sz="2000" baseline="0" dirty="0"/>
                            <a:t>m</a:t>
                          </a:r>
                          <a:r>
                            <a:rPr lang="x-none" sz="2000" baseline="30000" dirty="0"/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⋅</m:t>
                              </m:r>
                            </m:oMath>
                          </a14:m>
                          <a:r>
                            <a:rPr lang="x-none" sz="2000" baseline="0" dirty="0"/>
                            <a:t>s</a:t>
                          </a:r>
                          <a14:m>
                            <m:oMath xmlns:m="http://schemas.openxmlformats.org/officeDocument/2006/math"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⋅</m:t>
                              </m:r>
                            </m:oMath>
                          </a14:m>
                          <a:r>
                            <a:rPr lang="x-none" sz="2000" baseline="0" dirty="0"/>
                            <a:t>atm</a:t>
                          </a:r>
                          <a:r>
                            <a:rPr lang="es-AR" sz="2000" baseline="0" dirty="0"/>
                            <a:t>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/>
                            <a:t>k</a:t>
                          </a:r>
                          <a:r>
                            <a:rPr lang="x-none" sz="2000" baseline="-25000" dirty="0"/>
                            <a:t>y</a:t>
                          </a:r>
                          <a:r>
                            <a:rPr lang="x-none" sz="2000" baseline="0" dirty="0"/>
                            <a:t> </a:t>
                          </a:r>
                          <a:r>
                            <a:rPr lang="x-none" sz="2000" dirty="0"/>
                            <a:t>[=]</a:t>
                          </a:r>
                          <a:r>
                            <a:rPr lang="x-none" sz="2000" baseline="0" dirty="0"/>
                            <a:t> kmol/</a:t>
                          </a:r>
                          <a:r>
                            <a:rPr lang="es-AR" sz="2000" baseline="0" dirty="0"/>
                            <a:t>(</a:t>
                          </a:r>
                          <a:r>
                            <a:rPr lang="x-none" sz="2000" baseline="0" dirty="0"/>
                            <a:t>m</a:t>
                          </a:r>
                          <a:r>
                            <a:rPr lang="x-none" sz="2000" baseline="30000" dirty="0"/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⋅</m:t>
                              </m:r>
                            </m:oMath>
                          </a14:m>
                          <a:r>
                            <a:rPr lang="x-none" sz="2000" baseline="0" dirty="0"/>
                            <a:t>s</a:t>
                          </a:r>
                          <a:r>
                            <a:rPr lang="es-AR" sz="2000" baseline="0" dirty="0"/>
                            <a:t>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390285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/>
                            <a:t>k</a:t>
                          </a:r>
                          <a:r>
                            <a:rPr lang="x-none" sz="2000" baseline="-25000" dirty="0"/>
                            <a:t>x</a:t>
                          </a:r>
                          <a:r>
                            <a:rPr lang="x-none" sz="2000" baseline="0" dirty="0"/>
                            <a:t> </a:t>
                          </a:r>
                          <a:r>
                            <a:rPr lang="x-none" sz="2000" dirty="0"/>
                            <a:t>[=]</a:t>
                          </a:r>
                          <a:r>
                            <a:rPr lang="x-none" sz="2000" baseline="0" dirty="0"/>
                            <a:t> kmol/</a:t>
                          </a:r>
                          <a:r>
                            <a:rPr lang="es-AR" sz="2000" baseline="0" dirty="0"/>
                            <a:t>(</a:t>
                          </a:r>
                          <a:r>
                            <a:rPr lang="x-none" sz="2000" baseline="0" dirty="0"/>
                            <a:t>m</a:t>
                          </a:r>
                          <a:r>
                            <a:rPr lang="x-none" sz="2000" baseline="30000" dirty="0"/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⋅</m:t>
                              </m:r>
                            </m:oMath>
                          </a14:m>
                          <a:r>
                            <a:rPr lang="x-none" sz="2000" baseline="0" dirty="0"/>
                            <a:t>s</a:t>
                          </a:r>
                          <a:r>
                            <a:rPr lang="es-AR" sz="2000" baseline="0" dirty="0"/>
                            <a:t>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 err="1"/>
                            <a:t>k</a:t>
                          </a:r>
                          <a:r>
                            <a:rPr lang="x-none" sz="2000" baseline="-25000" dirty="0" err="1"/>
                            <a:t>cL</a:t>
                          </a:r>
                          <a:r>
                            <a:rPr lang="x-none" sz="2000" baseline="0" dirty="0"/>
                            <a:t> </a:t>
                          </a:r>
                          <a:r>
                            <a:rPr lang="x-none" sz="2000" dirty="0"/>
                            <a:t>[=]</a:t>
                          </a:r>
                          <a:r>
                            <a:rPr lang="x-none" sz="2000" baseline="0" dirty="0"/>
                            <a:t> m/s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385766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5435070"/>
                  </p:ext>
                </p:extLst>
              </p:nvPr>
            </p:nvGraphicFramePr>
            <p:xfrm>
              <a:off x="2336800" y="1987206"/>
              <a:ext cx="7533640" cy="1188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0219">
                      <a:extLst>
                        <a:ext uri="{9D8B030D-6E8A-4147-A177-3AD203B41FA5}">
                          <a16:colId xmlns:a16="http://schemas.microsoft.com/office/drawing/2014/main" val="3419067478"/>
                        </a:ext>
                      </a:extLst>
                    </a:gridCol>
                    <a:gridCol w="2086781">
                      <a:extLst>
                        <a:ext uri="{9D8B030D-6E8A-4147-A177-3AD203B41FA5}">
                          <a16:colId xmlns:a16="http://schemas.microsoft.com/office/drawing/2014/main" val="3887818041"/>
                        </a:ext>
                      </a:extLst>
                    </a:gridCol>
                    <a:gridCol w="2826640">
                      <a:extLst>
                        <a:ext uri="{9D8B030D-6E8A-4147-A177-3AD203B41FA5}">
                          <a16:colId xmlns:a16="http://schemas.microsoft.com/office/drawing/2014/main" val="3557798674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/>
                            <a:t>Coeficiente</a:t>
                          </a:r>
                          <a:r>
                            <a:rPr lang="x-none" sz="2000" baseline="0" dirty="0"/>
                            <a:t> 1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/>
                            <a:t>Coeficiente 2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/>
                            <a:t>Multiplicador?</a:t>
                          </a:r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6728481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>
                        <a:blipFill>
                          <a:blip r:embed="rId2"/>
                          <a:stretch>
                            <a:fillRect l="-233" t="-106061" r="-188605" b="-1257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>
                        <a:blipFill>
                          <a:blip r:embed="rId2"/>
                          <a:stretch>
                            <a:fillRect l="-125656" t="-106061" r="-136443" b="-1257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3902853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>
                        <a:blipFill>
                          <a:blip r:embed="rId2"/>
                          <a:stretch>
                            <a:fillRect l="-233" t="-209231" r="-188605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x-none" sz="2000" dirty="0" err="1"/>
                            <a:t>k</a:t>
                          </a:r>
                          <a:r>
                            <a:rPr lang="x-none" sz="2000" baseline="-25000" dirty="0" err="1"/>
                            <a:t>cL</a:t>
                          </a:r>
                          <a:r>
                            <a:rPr lang="x-none" sz="2000" baseline="0" dirty="0"/>
                            <a:t> </a:t>
                          </a:r>
                          <a:r>
                            <a:rPr lang="x-none" sz="2000" dirty="0"/>
                            <a:t>[=]</a:t>
                          </a:r>
                          <a:r>
                            <a:rPr lang="x-none" sz="2000" baseline="0" dirty="0"/>
                            <a:t> m/s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385766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81995" y="3616614"/>
                <a:ext cx="34432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s-AR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/>
                              <a:ea typeface="Cambria Math"/>
                            </a:rPr>
                            <m:t>ℂ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  <a:ea typeface="Cambria Math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s-AR" sz="2400" b="0" i="0" smtClean="0">
                          <a:latin typeface="Cambria Math"/>
                          <a:ea typeface="Cambria Math"/>
                        </a:rPr>
                        <m:t>Δ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s-AR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/>
                              <a:ea typeface="Cambria Math"/>
                            </a:rPr>
                            <m:t>ℂ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r>
                        <a:rPr lang="es-AR" sz="2400" i="1">
                          <a:latin typeface="Cambria Math" panose="02040503050406030204" pitchFamily="18" charset="0"/>
                          <a:ea typeface="Cambria Math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s-AR" sz="2400">
                          <a:latin typeface="Cambria Math"/>
                          <a:ea typeface="Cambria Math"/>
                        </a:rPr>
                        <m:t>Δ</m:t>
                      </m:r>
                      <m:sSub>
                        <m:sSubPr>
                          <m:ctrlPr>
                            <a:rPr lang="es-AR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AR" sz="2400" i="1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1995" y="3616614"/>
                <a:ext cx="3443250" cy="461665"/>
              </a:xfrm>
              <a:prstGeom prst="rect">
                <a:avLst/>
              </a:prstGeom>
              <a:blipFill>
                <a:blip r:embed="rId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71384" y="4393621"/>
                <a:ext cx="4526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A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2400" b="0" i="1" smtClean="0">
                                <a:latin typeface="Cambria Math"/>
                              </a:rPr>
                              <m:t>𝑁</m:t>
                            </m:r>
                          </m:e>
                          <m:sub>
                            <m:r>
                              <a:rPr lang="es-AR" sz="2400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e>
                    </m:d>
                    <m:r>
                      <a:rPr lang="es-AR" sz="24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AR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s-AR" sz="2400" i="1">
                                <a:latin typeface="Cambria Math"/>
                                <a:ea typeface="Cambria Math"/>
                              </a:rPr>
                              <m:t>ℂ</m:t>
                            </m:r>
                          </m:e>
                          <m:sub>
                            <m:r>
                              <a:rPr lang="es-AR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AR" sz="2400" i="1">
                        <a:latin typeface="Cambria Math" panose="02040503050406030204" pitchFamily="18" charset="0"/>
                        <a:ea typeface="Cambria Math"/>
                      </a:rPr>
                      <m:t>⋅</m:t>
                    </m:r>
                    <m:d>
                      <m:dPr>
                        <m:begChr m:val="["/>
                        <m:endChr m:val="]"/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s-AR" sz="2400">
                            <a:latin typeface="Cambria Math"/>
                          </a:rPr>
                          <m:t>Δ</m:t>
                        </m:r>
                        <m:sSub>
                          <m:sSubPr>
                            <m:ctrlPr>
                              <a:rPr lang="es-A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2400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s-AR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s-AR" sz="2400" dirty="0"/>
                  <a:t> </a:t>
                </a:r>
                <a14:m>
                  <m:oMath xmlns:m="http://schemas.openxmlformats.org/officeDocument/2006/math">
                    <m:r>
                      <a:rPr lang="es-AR" sz="24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AR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s-AR" sz="2400" i="1">
                                <a:latin typeface="Cambria Math"/>
                                <a:ea typeface="Cambria Math"/>
                              </a:rPr>
                              <m:t>ℂ</m:t>
                            </m:r>
                          </m:e>
                          <m:sub>
                            <m:r>
                              <a:rPr lang="es-AR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s-AR" sz="2400" i="1">
                        <a:latin typeface="Cambria Math" panose="02040503050406030204" pitchFamily="18" charset="0"/>
                        <a:ea typeface="Cambria Math"/>
                      </a:rPr>
                      <m:t>⋅</m:t>
                    </m:r>
                    <m:d>
                      <m:dPr>
                        <m:begChr m:val="["/>
                        <m:endChr m:val="]"/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s-AR" sz="2400">
                            <a:latin typeface="Cambria Math"/>
                          </a:rPr>
                          <m:t>Δ</m:t>
                        </m:r>
                        <m:sSub>
                          <m:sSubPr>
                            <m:ctrlPr>
                              <a:rPr lang="es-A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2400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s-AR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1384" y="4393621"/>
                <a:ext cx="4526175" cy="461665"/>
              </a:xfrm>
              <a:prstGeom prst="rect">
                <a:avLst/>
              </a:prstGeom>
              <a:blipFill>
                <a:blip r:embed="rId4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71384" y="5061480"/>
                <a:ext cx="4502515" cy="6242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s-A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400" i="1" smtClean="0">
                            <a:latin typeface="Cambria Math"/>
                          </a:rPr>
                          <m:t>𝑘</m:t>
                        </m:r>
                        <m:r>
                          <a:rPr lang="es-AR" sz="2400" b="0" i="1" smtClean="0">
                            <a:latin typeface="Cambria Math"/>
                          </a:rPr>
                          <m:t>𝑚𝑜𝑙</m:t>
                        </m:r>
                      </m:num>
                      <m:den>
                        <m:sSup>
                          <m:sSupPr>
                            <m:ctrlPr>
                              <a:rPr lang="es-AR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2400" b="0" i="1" smtClean="0"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es-AR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AR" sz="2400" i="1">
                            <a:latin typeface="Cambria Math" panose="02040503050406030204" pitchFamily="18" charset="0"/>
                            <a:ea typeface="Cambria Math"/>
                          </a:rPr>
                          <m:t>⋅</m:t>
                        </m:r>
                        <m:r>
                          <a:rPr lang="es-AR" sz="2400" b="0" i="1" smtClean="0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r>
                  <a:rPr lang="es-AR" sz="2400" dirty="0"/>
                  <a:t> </a:t>
                </a:r>
                <a14:m>
                  <m:oMath xmlns:m="http://schemas.openxmlformats.org/officeDocument/2006/math">
                    <m:r>
                      <a:rPr lang="es-AR" sz="24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AR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s-AR" sz="2400" i="1">
                                <a:latin typeface="Cambria Math"/>
                                <a:ea typeface="Cambria Math"/>
                              </a:rPr>
                              <m:t>ℂ</m:t>
                            </m:r>
                          </m:e>
                          <m:sub>
                            <m:r>
                              <a:rPr lang="es-AR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AR" sz="2400" i="1">
                        <a:latin typeface="Cambria Math" panose="02040503050406030204" pitchFamily="18" charset="0"/>
                        <a:ea typeface="Cambria Math"/>
                      </a:rPr>
                      <m:t>⋅</m:t>
                    </m:r>
                    <m:d>
                      <m:dPr>
                        <m:begChr m:val="["/>
                        <m:endChr m:val="]"/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s-AR" sz="2400">
                            <a:latin typeface="Cambria Math"/>
                          </a:rPr>
                          <m:t>Δ</m:t>
                        </m:r>
                        <m:sSub>
                          <m:sSubPr>
                            <m:ctrlPr>
                              <a:rPr lang="es-A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2400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s-AR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s-AR" sz="2400" dirty="0"/>
                  <a:t> </a:t>
                </a:r>
                <a14:m>
                  <m:oMath xmlns:m="http://schemas.openxmlformats.org/officeDocument/2006/math">
                    <m:r>
                      <a:rPr lang="es-AR" sz="24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AR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s-AR" sz="2400" i="1">
                                <a:latin typeface="Cambria Math"/>
                                <a:ea typeface="Cambria Math"/>
                              </a:rPr>
                              <m:t>ℂ</m:t>
                            </m:r>
                          </m:e>
                          <m:sub>
                            <m:r>
                              <a:rPr lang="es-AR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s-AR" sz="2400" i="1">
                        <a:latin typeface="Cambria Math" panose="02040503050406030204" pitchFamily="18" charset="0"/>
                        <a:ea typeface="Cambria Math"/>
                      </a:rPr>
                      <m:t>⋅</m:t>
                    </m:r>
                    <m:d>
                      <m:dPr>
                        <m:begChr m:val="["/>
                        <m:endChr m:val="]"/>
                        <m:ctrlPr>
                          <a:rPr lang="es-A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s-AR" sz="2400">
                            <a:latin typeface="Cambria Math"/>
                          </a:rPr>
                          <m:t>Δ</m:t>
                        </m:r>
                        <m:sSub>
                          <m:sSubPr>
                            <m:ctrlPr>
                              <a:rPr lang="es-A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2400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s-AR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1384" y="5061480"/>
                <a:ext cx="4502515" cy="62427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423671" y="250025"/>
            <a:ext cx="10086849" cy="804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FFCC4849-B50B-FCFD-266D-31495CF8D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21</a:t>
            </a:fld>
            <a:r>
              <a:rPr lang="en-US" sz="1600" b="1" dirty="0"/>
              <a:t>-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05E38D92-A107-3B32-1C08-78899C14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517637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1" y="1054100"/>
            <a:ext cx="11527818" cy="940156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Halle el coeficiente global de transferencia del lado del gas. 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Trabajar con un diagrama Concentración Molar vs Presión parcial.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contenido 2"/>
              <p:cNvSpPr txBox="1">
                <a:spLocks/>
              </p:cNvSpPr>
              <p:nvPr/>
            </p:nvSpPr>
            <p:spPr>
              <a:xfrm>
                <a:off x="838200" y="2168652"/>
                <a:ext cx="5690616" cy="1578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82550" indent="0">
                  <a:buNone/>
                </a:pPr>
                <a:r>
                  <a:rPr lang="es-ES" sz="1900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Datos</a:t>
                </a:r>
                <a:r>
                  <a:rPr lang="es-ES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</a:p>
              <a:p>
                <a:pPr marL="425450" indent="-342900">
                  <a:buFont typeface="Wingdings" panose="05000000000000000000" pitchFamily="2" charset="2"/>
                  <a:buChar char="§"/>
                </a:pPr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k</a:t>
                </a:r>
                <a:r>
                  <a:rPr lang="x-none" sz="1900" baseline="-250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x</a:t>
                </a:r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[=] kmol/</a:t>
                </a: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</a:t>
                </a:r>
                <a:r>
                  <a:rPr lang="x-none" sz="1900" baseline="300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s-AR" sz="20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s-AR" sz="190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⋅ </m:t>
                    </m:r>
                  </m:oMath>
                </a14:m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</a:t>
                </a: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endParaRPr lang="en-US" sz="19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25450" indent="-342900">
                  <a:buFont typeface="Wingdings" panose="05000000000000000000" pitchFamily="2" charset="2"/>
                  <a:buChar char="§"/>
                </a:pPr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k</a:t>
                </a:r>
                <a:r>
                  <a:rPr lang="x-none" sz="1900" baseline="-250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[=] kmol/</a:t>
                </a: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</a:t>
                </a:r>
                <a:r>
                  <a:rPr lang="x-none" sz="1900" baseline="300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s-AR" sz="20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s-AR" sz="190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⋅ </m:t>
                    </m:r>
                  </m:oMath>
                </a14:m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</a:t>
                </a: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endParaRPr lang="x-none" sz="19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25450" indent="-342900">
                  <a:buFont typeface="Wingdings" panose="05000000000000000000" pitchFamily="2" charset="2"/>
                  <a:buChar char="§"/>
                </a:pPr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 [=] atm /</a:t>
                </a: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x-none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mol/L</a:t>
                </a: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endParaRPr lang="en-US" sz="19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168652"/>
                <a:ext cx="5690616" cy="1578864"/>
              </a:xfrm>
              <a:prstGeom prst="rect">
                <a:avLst/>
              </a:prstGeom>
              <a:blipFill>
                <a:blip r:embed="rId2"/>
                <a:stretch>
                  <a:fillRect t="-5405" b="-34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787908" y="4453292"/>
                <a:ext cx="3789218" cy="7575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s-AR" sz="20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den>
                      </m:f>
                      <m:r>
                        <a:rPr lang="es-AR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sz="20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den>
                      </m:f>
                      <m:r>
                        <a:rPr lang="es-AR" sz="20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sz="20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908" y="4453292"/>
                <a:ext cx="3789218" cy="7575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33B636EF-1093-41AA-BEA2-08DA298C19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8612737"/>
              </p:ext>
            </p:extLst>
          </p:nvPr>
        </p:nvGraphicFramePr>
        <p:xfrm>
          <a:off x="4577126" y="2168652"/>
          <a:ext cx="6588760" cy="3973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5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423671" y="250025"/>
            <a:ext cx="10086849" cy="804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número de diapositiva 14">
            <a:extLst>
              <a:ext uri="{FF2B5EF4-FFF2-40B4-BE49-F238E27FC236}">
                <a16:creationId xmlns:a16="http://schemas.microsoft.com/office/drawing/2014/main" id="{C30C1EBB-A40D-34B5-3D94-AEE079FC7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22</a:t>
            </a:fld>
            <a:r>
              <a:rPr lang="en-US" sz="1600" b="1" dirty="0"/>
              <a:t>-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4854FCF-799D-0241-8473-283F5DDCC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48563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10" grpId="0"/>
      <p:bldGraphic spid="11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9980" y="4206240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/>
              <a:t>¿PREGUNTAS?</a:t>
            </a:r>
          </a:p>
        </p:txBody>
      </p:sp>
      <p:pic>
        <p:nvPicPr>
          <p:cNvPr id="9" name="Graphic 8" descr="Help">
            <a:extLst>
              <a:ext uri="{FF2B5EF4-FFF2-40B4-BE49-F238E27FC236}">
                <a16:creationId xmlns:a16="http://schemas.microsoft.com/office/drawing/2014/main" id="{4B7D2A11-B093-C150-1A63-214F194433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4846162B-A555-595D-587F-D27B5BB1831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6579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72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0375" y="1053283"/>
            <a:ext cx="10951465" cy="505533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Completar el siguiente perfil del lado del líquido: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png;base64,iVBORw0KGgoAAAANSUhEUgAAAqoAAAEyCAYAAAAyWPLZAAAAAXNSR0IArs4c6QAAAARnQU1BAACxjwv8YQUAAAAJcEhZcwAADsMAAA7DAcdvqGQAAG5rSURBVHhe7f0HeFRl3v+P+zy/639te766z/bHbequ66pYdldl7WUXQQR7d7GvrL1iR6UICioivYXeOwiE3gKEHgKhQ0gCSSgJECCBEHj/533OfYfDMAkZkjM5k7xfXrcz85nDZOp9v87nbmdZ8vPz4S0HDx7E8OHDsWLFCgghhBBCCBFLjKK6DBgwAOGle/fu2Lx5szlcCCGEEEKI2GAU1eXo0aMILyUlJTh+/Lg5XAghhBBCiNhgFNXFxIQQQgghhKh2jKK6mJgQQgghhBDVjlFUFxMTQgghhKg5HD+C3NXzMG3ONhx2AsXIXbMA0+duQoFz+wSHs9dgYcoKZBbYYY+Hkb1kOTZszTP/VsQSo6guJiaEEEIIUXMoKcDyrs/j8j81RsesA0BmIt7++5X4x2vjkGkOseyd9R6uqnsrXhu9ww0UJuG1uvfgnV5LsdeNiBhiFNXFxIQQQgghahbFezHl63/gr/WbomXTxqh3f3esNXedxMFVaH1XfTz04Qjkhm4env82bnj8fQxK3e/eL2KKUVQXExNCCCGEqHEcP7AIH/3pBzjrp3ejf3gq1UPGgCdw/4sfYFJBAVLer4cmH/bBmvAxAiImGEV1MTEhhBBCiBpH8Y6l+OIft+Bv976BzluKTDQCGQPx8H1voMuovnjvoaZonrASB8xdIrYYRXUxMSGEEEKImsWxHfju/ca486FO6NvncdS9owXSynTV7Rj03JO4v84f8YtHW2PEWmlqdWEU1cXEhBBCCCFqDkf3Y2a/J/HXuvdi4I7DOLprOj5rWBfXvDwS3Htzz9oJGDlyGFZ7ZkvlzngXdc76Ma55bzxyTEzEHqOoLiYmhBBCCFFz2LEFyy75AbrNzEIxb2dtRPa9dfHNsCRkhG4WJHyI1tfchW47eWeIQcOArxvhn03eQ5uUI0DHL4ENG8ydIpYYRXUxMSGEEEKImsP+A8BX3wKtmgPp6cBTzwLvh6737w2sXYtdda/Dwt9dgY0jvwMmTgbefB94rh7eaz0K49/uCjR7DWjSBFi1yjygiBVGUV1MTAghhBCiZnH8ONC2LXD33cDkkIzu3Qu8/Tbw2GPYP2wY9k+eCLzyOnDPFej17C1oePNL6HPRg9jzauiYvN3AlClAZjlLBQhfMIrqYmJVynF+MUKkpaXhpZdewtixY53bjB87dqz0fiGEEEIIPzl+5AiOTZwImsfB4mLkr1sHzJ7t3knS1gPJk7F48WQkzFiD7d/NAnZnmztFdWAU1cXEqhzKaLt27fjH8M0335TGKKpCCCGEELHgaKiUuFexcuVKjGVmNYSSZsHFNVSDiVU56enpaNq0KX7yk5/g448/NlFIVIUQQggRM44epaoChw4dwqefforHH38cu3btcmKS1WBiFNXFxKoE+4Hv27cPU6dOxeeff45LL70Ut9xyCzaYmXMlJSWSVSEiwR6H0O+DlerRo6HfiQkLIYLP8WMlKDl23OleFsHCusnq1avx4osv4qmnnsJ3330nFwkwRlFdTKzS8AO3H/qSJUswfvx4TJs2DVdddRUeeOABTJw4sfQMRl8OIcI4moper9yLK+tchssvvzxULkOdF/ogbZebCTgzdmB8l0EYM379GUvvsaObMbF3R3zScSEOm5gQ4mS2z+uEJpdfgUdbTkC6iYlgkZeXh0GDBqFfv37o3bs3hgwZgpSUFOc+r79UD8dQXHQYxaETncpynK+FSY+jxTh6uhOn0LEloeNKvAcdd9+L6j7hMorqYmKVxp6xUEb5ZVizZg0WLVqEOnXqoG3bto60zpgxw8moCiHCODgdb7/XBh0HLcKmTZtCZSHaP/wwvp6chn2hu0sO7UPenj3I23vQGW8V+sXh+NEiHDpQEIrnIb/gEIptzVJyBAfz92DP/pXo/O5XSOiXgqOhY/fvzcOe0GPYcuBwSbmVUUlROqa2vRPn/uxy3NVyjrsOoRDiJI4VZ2FCp1Z47clOWLptL44eP4JD+/hby8fBI7a9O4aigr0hWQr99vL2ofCo+8s7ejDf+S3m7ztUOoaylGPFOLQ3dPy+/ThQeCQkHuaIkiIc4G85Lx+Hiq1claBwv/v4eXn7UXSSeQiK14IFCzB06FAsXboUkydPxrJlyzBhwgTn/uru/j+6ZSheavAS+q0sMJEzZ+ekbhixdANSJg7Ad+uyUd4jHs8KedqEQZjn2fCgZOVkTJr8HVaWs9NsLDCK6mJiVQI/7Pnz52Pw4MHOF2PevHm4+OKL0aVLF+zcuRMDBgxwGmEhRBgHZ+K9lp3Qf9JG5Ofnh8p69HnyUXw9JQ17i7dhwIs3429/+QuuvqkpBq4+jJJjeUgf9iquu7ke/nzxRfjTzQ/jy3mHQj/CYqwb3xoPX3IxLr7/DtzQqDlGf5eJg+v7o+ldV+Evocew5b0x6ThQZv1cjPSMNMwY3gt9Wr+HfzefoYyqEBHIXtAVTS48F+f+/iF8NTsXW+e1w5O3XRn6jV2KB1qOw8bCYzi2exzebnQTLr8y9Nu7ugn6rg7JakEqOje52vkt3tDgbYzdVHRCVkOSunVWRzx5Weh33Ph23PxYK4wYnhaKFyJtxFt44EY+/iVo8vUcbA/JaknmYLxw27W4gnXEjf/BsI1FGoLggf7Rt29fbNmyxen+Z7f/wYMHkZSUhIwMLv1fnRzCzrHN8EKHBdiQfwB5OTnI3V3IVASKD+5B9o4c7N7v1r5HC/eFbudi74Gy0wY7hrZGz7mp2LY7F3k8wTl+GHtzc7Cn4BAKi47i6OEiFJeUoKS4CIUHD6Fgz07s4xcv1HYcyM/B5tHdkDBkBJIL+WjHULh3N7Kz82J+8mMU1cXEKg3FlGco/fv3d7KpZM6cObjkkkvw9ddfO7cTExOdpar4BSEU2+o+kxEiEBQno82jt+D88y5yfjOXhESzQfOx2Lq3BOmDmqDxW10wad58TBvRFk9e/imS87YhqevzuPTZIcjMWYkhX32IF1ouwf5to/H5xy/gs2k5yNk8BE82eQ0fjNyIkoPbsXpZknMiacv6nEKTnY3EcRx1xstuwXddW+OFD6ejmk+whQgkJYe3YvQ3X+Dj0MlcQX4SPmr5Pl75dnLoN/YNHn3wI/RfsBN75r2Ptz/rg2HTQr+9RWkh8diPJd0eROP3+mHu/DkY0/1jPHV1Kyy0SdONiejc8nl8PDn0O942Dq888wKa9lwL7JuJlz94Dx/0nIr5s77Affe3xriUkEhMew2vtx2CcTPnY8GS9cg/4j5Obca6RXFxsdObO27cOOf2ihUrMGbMGOc6hymOGjXK8Zdq4/gStL/uElz457cxJLEdHrrqevyjQTvM3pmOCc1vx1+uaoBnOy3F8cO7ML9rU1x11U14rs1UbD8c+Tlnj/wCCUlrsGRkd4xZk4XMpQl47sa/4K6X3sSHXRZg6eBOmLxuA9bP7IGvR6/BolE9MStUuZdsm46Wj9XBn86/Ci9/m4i1obevpGAOvvjXzbjoD3ei9fSNOHhK2t8/jKK6mFhEDuzajvTN2Siw3Quhs7ldmRnYnLPv5DENIbKzs53JUyNGjDARV1T//Oc/o3379s5tDgvg+BAKLb8YLBwKIFkVtR6bUZ28EXv37nXKQdOXP+eDP+H/zq+DutffgOuvuxrX3fompqzfihXDP8Kzwzju+xCWTuqLth8nY+uyL9H8nScx3BkOnoW+n36NnsO3mIzq30qzqU5GdXR5GVXLVozp2AL/kagKUQY7MW1Ab3zzxUIcP7Iba8d+gqcaXY8brrsYv/zz0+ixaHdIRjZj4DMP4tYbbsB1dR/ExxNTMfSV3+IXf/gLrmPs71fhtkYfYnqe+4j5C0eh0yevY6Lzo9uBIe3ao22XULtZmIsVQ97Eow1uwA1/vwg/u/xljEjbH3r8VPR4qDFuuOH6UB3xKNom7YIZXVAroVPYYYaZmZno0aMHsrKynNv0DyuqXJ2oZ8+eWFWtO08VYd+U5nh/yBosGPg5vuo7HGO6vI43By9Ez/daY8z8ZKRs2ovcpXPRr9WHGDl/AL7o0Bn95x8y//5krKgu6t8OCQs3YOwXHTBj4zLMTHgeT3weOsHp9QXGrk7Dmskd0GrQCszu3wHTDpdg9bSxGNR/HpaN7YQu3bojNfRY6X0/xbeDRmHtwgS8220ylmXFTuiNorqYWEQWfv4QfveDy/D+tAynS+L42i5o8Pv/xa+bjsYeTz8gZylTSvll8KbRw0WVJCcnO4OYc3NzndvVeiYjRFAoSMTrn3YLVUKmpSrlGLaOehmPvPstRk+ehdmz52LhsnTsL9gaOjN+G00Gc5PqvUga1xOfvj0L+3ckomOLF/Bun2Qkr+iH5x97C+0GrQk9zFEcLipEYeGJciTUkp2+LduEEe0/wFNvT5GoChGRbEzs0Qmft12G/ZsT8HnLd/D5qNmYNbcz/tX4LfSYvgWHC7KwatHc0O93Jia3/zeu+XAYpnR7Fk0+7o3J02dj9px5WJKSiQLzgzyemYT+X72Cd/g7XtQbzz7xIt4YEHqcNd/g45afouP40OPP6IAH73gXQ5ZsR9G+dCxfMAezZ03BiFZP4arPZqPgcO01VZv8Yj3HTOqkSZOc24RjVK2okpkzZzrzarh0VfVQguKkz/DZ9GykJXbBszfXxY033oCWU3Mwv9uTuOWGW/DEa6MwO20yPm54Hq6+9Wb847mWGO8upHQKVlSTB36Fvos2YkTXwdiOAyjcNADvfjUT83q3R2J6BtJnd0WbISsxd2BnzD68H7Mnj8LQsaH2Z/0EDBs6ACtDj7Wh85cYNm9p6Bmmov+A+Vi3NXYzFYyiuphYRI5v6Y+Gf/gB6rw1GdkhodzSpSF++YMf49lRO04ar8Yvw/Lly0sl1cqnFdUvv/zSuU3Y7b9w4ULn7Mae9SijKmo9h5agU8IYzFwRLqohju/A6GYNceM11+Caa67F7ff3QNrBHdgwsytaT+PxB5A6bwJ6f7PQ6crfPqszml77V/y1fj3c9uhnmDCvMtv/bcesoT3RtutiqDdRiEjswcIJozFw4Drg6Ep8+/rduOrq0G/1/hfQ9InPkLg2C9uXdsLjd/D3ew3qXvsU+q7ejyPF6Rj0ws34u/O7vhH3PtUf680jojAPK8a0wOPX3Ypbn7obdR94Fz0GbQ7VEwvQ8t934Gr+mwdfxatPf45Z6bnYNqct7rnNffzrb30RwzZwjGPtxToI58T06dMHOTk5zm3izagSTmbjkEUOh6oejuLwrOZ4Z/hGDH33LXQck4BBXV7Fe2MysCl5BqaPHIKxoyZgxMwVGPflR+g5bTrmp2xEXhnOuGNIS3Sfm4oFCW3Qe+EGTPn6c/QbPwhDur+FZzvOQXLfFviiZ2/07fAuWgxcgVkJ7TClCNgyZyy6t+uGnq3fRKuvuoM55h1jP0Pb9u0xtHNzvNQ9ESk7Y/etMorqYmJlkIl+9/4Z/1PnTczOSEH3e8/Hj37xDCbuPHlaBUXTfjF4WZaoMs5jWZiF9R4rhBBCiBBZ89CjxRN4qu1kTB72KR56rTnaJu02d4rTYZ2Ek6e4lbs3GUZRHT16tLnlkpqaWrpUVewpQXHKAPRbmIMlA97Cbbdei5tefx+d+43Gt4/+Hdde2xhNuy4PHVeAlUOa4x/XXou73+6Ixfnuvw5nz+zBmJS6FWsSh2H65lzkb52I1+tfh789/Ag+GZCG3MW98Gjdurj10VcxYs5WpEwdjkXsLtu1CJ1euQnXXncv2oxcCSfteHwN+rx+X+gE6GkkLM85MdkvBhhFdTGxMtk26CFceHYdvNDqVVz/h5/gt03HYNfJnnoS3i9EpIyqEEIIIcqjGFtndsN/brkZN9/cAG90nA7tPF81cDJVuKjWfI5i3+oeeK/X+nIm0AYLo6guJlY2WcNw70U/xo/P/hn+v/8+H69PyqpwF6BEVQghhBBBwTvrv/ZwBAXbZmDYrGyUxEkntlFUFxMrh2wMf+xynP1fZ+Gs/3sVU3MqPuBYoiqEEEKIoEBR5VKZItgYRXUxsXJZ2+1GnPejs3DuK98h11kEtmJIVIUQQggRFDhGtWXLls4EcE3mDi5GUV1MrByOYtpLf8U5Z/0ML0/MRBSeKlEVQgghRGDgEpnnnnsuHnjgARw4cMBERdAwiupiYpHJXYgubR5Hnf86C7+58XPMz4tuJUWJqhBCCCGCwqJFi/CDH/wAN998MwoKKr+3vvAHo6guJhaZnYvQvd3H+LBla0xYtx/RjsGVqAohhBAiKDCj+r//+79o0KCBMqoBxiiqi4n5gkRVCCGEEEGBonr22Wfj9ttvr8bdqMTpMIrqYmK+IFEVQgghRFCwolq/fn1nV00RTIyiupiYL0hUhRBCCBEUJKrxgVFUFxPzBYmqEEIIIYKCuv7jA6OoLibmCxJVIYQQQgQFiuo555wjUQ04RlFdTMwXJKpCCCGECAoS1fjAKKqLifmCRFUIIYQQQUGiGh8YRXUxMV+QqAohqgtujWiLEEIQiuqPf/xjiWrAMYrqYmK+IFEVQgQB7ekthCBLlixxFvyXqAYbo6guJuYLElUhRHVy8OBBZ5tEiaoQgkhU4wOjqC4m5gsSVSFEdbFp0yYMHz4cq1atMhEhRG1HohofGEV1MTFfkKgKIcqipKgAe/YcQmXynN5xqDZjeuzYMaxZswadOnXClClTcOTIESeujKoQQqIaHxhFdTExX5CoCiFOpRgFO2bgi7dewXOfzESRiUaLlVN261NOyeHDh5GUlIQuXbpg8eLFJ8mrRFUIQVH9yU9+IlENOEZRXUzMFySqQtRgivKwc+dWpCxagNmzlmJH0T5krliMuXOSkJEfktHtqzF39gzMmOGW2UlLkHkg9M8KNmBc8wa44Dd/w32t5oa09cyxskoOHDiAyZMno2vXrli/fr0TI1ZihRBCohofGEV1MTFfkKgKUYPZ0A+vvfEvXHft7bjlyrpo0voLvHXvXbj54l/hzm+XYOmo1njwrgZo0MAt9zzxMsZvPY6c3HQsnTsFk3t+hqYfTMOZ7LZNOfVmSXNycpzxqP369cOOHTucmL3PK7NCiNqNRDU+MIrqYmK+IFEVogazoQ8efOYjdFoaquwzu+Pqv/wHXVfuATZ2wXVvDsby5Dn4bvxojB7tlvFTZmJDvvm3yMC4zi2jFlUrqEePHi2Vz61bt6Jv374YM2aMM8OfWDm1x9hLIWoux5C7ehP2mVsiMhLV+MAoqouJ+YJEVYgaTFpPvNN5CKZk8HoHXNOsN+anFwE7R+Dp90diXq9meKBxPdSr55bGj/8HI0p75LdibKcWUYkqZZPjUSmplFWW1NRU9O7d2xlawLg9TmIqahPHc1dg2MTR+LT+K/h2YjcMXpyOYo14icjSpUtLRbWw8Ez6c0QsMIrqYmK+IFEVogaT+i1e+Lw3xmwKXV/VBn96viOmbzwIZCbg7teHY3u5qZ1NGN7uXTz+2iRUNKdB+Swudke0cib/3Llz0bNnTydDQqygeocECFEbOL52FN74+C3UP+8qPPhWEzQdlIwi97xNhCFRjQ+MorqYmC9IVIWowWTPx6iZyUjdHbq+YwbajpiHDbuPAHsXI2HcSuQfKHGPi8hurJz9HQaNW1vuZCorn7YQdu9PmjQJvXr1Kp00RTlltpXwON4WoiZxPHcJRvYaiTkb3OEt2LMEQ7uNxPyM/TiGfKz46g08dldjvNp8DDYUlFRq2beaDEX1pz/9qUQ14BhFdTExX5CoCiEqA+XTu/zUzp07MWLECAwcOBBZWVlOjFiJtZdC1DSOZ0zDp/+8HFe83B1bC3Zh8fuNceXfXsWQ9XkowRaM/7Qn5mzKQlLfXpibeTAUE5GgqP7sZz/TGNWAYxTVxcR8QaIqhDhTKJ2UVCufnDTFWf2cNJWfXzorS4haw7Gt/fFUo1tx36ONcOMtTdF70R5lTqNk2bJlEtU4wCiqi4n5gkRVCFEVpKSkoE+fPs6kKdu42K5+IWoTO/o/jXPP+ilu+2oBDpiYqDgS1fjAKKqLifmCRFUIEQ12fKl3vOn8+fNLJ03ZIQB2SIAQtYtczGjxER688u+4pfNkbNyrfGq0SFTjA6OoLibmCxJVIUQ02O5+Ynea4hqpa9eudWLEDgUQoraxI/FtNL71FSRMSsDzd92MZj1WwUytEhVEohofGEV1MTFfkKgKISqKV0B3796NYcOGYdCgQcjMzDRRIWoveYs64eFrL8Jj38x0FvXf2e8ZXHVJYzSfsvWMdnerrUhU4wOjqC4m5gsSVSFEtGzbtg39+/fHuHHjkJeX58TskAAhaiuFWYsxbeZ8bLLd/SW5WDB1OhZtzi93iTdxMhLV+MAoqouJ+YJEVQhRHhRQbyZ13bp1zqSpefPmaY1DISqKOZGzJ3T2usX7O/PGayPLly/Hz3/+c0dUVccEF6OoLibmCxJVIUR5eLOks2fPRtu2bTF16lTs3bsX+/btczKqKrWn7Nmzxxn2UVRUZL4VIhr4e7ITDb2yGi6qtVlWKaq/+MUvJKoBxyiqi4n5gkRVCHE6KCVjx45F06ZN8cknn2Do0KEYPHiw0/2vUrsKN3LgjmM8YencubOzuQPHKquUXfh7GTJkCFJTU3H06NHSjKpXVMUJJKrxgVFUFxPzBYmqEKI8mEUbP3483nnnHQwYMKA0q5aTk4Pc3FxnJyqV2lP42XPy3Jtvvunsx/7LX/5SpQKF4vX44487m2FwpYyJEydiypQpmDVrFpKSkpzdmLhyRkZGBnbt2uWsqHHkyJFSsa1NSFTjA6OoLibmCxJVIQSzOrYrkpc2y8NGs3fv3k6DOn36dKcIQdLT05GYmIhJkyY54qVSfrG/Iba5LBzjzUvGvvvuO0dgmX21mWv2WDALO3r0aOeYFStWOL9HK7B2ibhw7LABm62NR8mlqFLuJarBxiiqi4n5gkRVCGHl1DZqvExLS0OXLl2cRrK4uNhZzJ8NKjM8Qogzg78fW/i7onQePnzYETLOcC8oKHDGAPNEgEMFFixY4JwQUGITEhIcieVQAo4T52+UGW7+u/DfpVdW4w2JanxgFNXFxHxBoiqE8GZR2XiycezUqZPTHWnllTGKalmZHCFExalIttMeQwmlzO7fv98RWP4uOXSA0srxwlzLmEMItmzZ4oguj41nJKrxgVFUFxPzBYmqELUXNoTeBpONHGW0W7duzjJUXiiqbBwlqkKcGfb35v3d8TL8PsbtffZ+L4zxd8hsbHZ2tiOuHDrQr18/Zxw5hxnw98uVOXhMOPZxIz12EJCoxgdGUV1MzBckqkLUPtgIsqFjpsZKKidwDB8+3NkOlZOkCBsye//ChQuVURWiGilPLPk75RCADRs2OGNiKa3MuM6cOdPJwnIpOfvvecmeE/7+gyirHI977rnnon79+lrwP8AYRXUxMV+QqApR+7CiahspO2mKSw15GwZvIyZRFSJ+YCaVqwiwF4Qnn1xWbPHixc5JqP0N23ogaEhU4wOjqC4m5gsSVSFqH1ZS2VBxwkbXrl0xbdq0kxowK6n2UqIqRDDx/lbtdS/5+fnOZh2cjMXCLCu3QWZWNYhIVOMDo6guJuYLElUhage2EbMNGRsprt/ISVOLFi1yYsR7nPd4iaoQwST8t+q9bWPEnphyHKs9OWVvinfFAB5vT1S9/zaWSFTjA6OoLibmCxJVIWo+bHDYGFnJ5FqMnHDRs2dPZ4mbsvA2VBJVIeKL8kRz48aNzhqtHBbAMa0cx2rhb5yFwlodUFT/7//+z5lMJVENLkZRXUzMFySqQtR82OBYweQajSNHjnQaqO3btzuxiiBRFSL+obx6BXTz5s3O2HQOCeASV1xFwCJRFeVhFNXFxHxBoipE7YHdfJwJPGrUKGfcGvHO/C8PiaoQ8Q9/63bGv/d3z4lX3FSAqwUkJyc7vS6WWA8BkKjGB0ZRXUzMFySqQtRM2Lh4J0usWbPG6ernLjd2QXAeQ/GsSEMkURWiZsDfOwtF1SurXCmAKwNwhQAuVcfhARb+7ityQlsVrFy50hmjKlENNkZRXUzMFySqQtQ8vAJqJ0316NHDuayIlEZCoipE7YDbsnKLVg4Pmjt3rrMRCDnTuiNaUlJS8Otf/1qTqQKOUVQXE/MFiaoQNQ/boLCS50QJZlJXr17txKzERotEVYiaTXjdsH79eiezyiEBHMsaKySq8YFRVBcT8wWJqhA1B2/Gg1kRNjJcioZrJhLef6a70UhUhaj5sHvfO36VY9mZXe3Tpw+WLFlyUt0RXo+cSb0SCYlqfGAU1cXEfEGiKkT8wwbC20hwqRlOmuLsfs7yt4QfFw0SVSFqB6wjvONR+ZtnjwzHrrIO2Lt3rxO39YmtU860bgmHovqb3/xGY1QDjlFUFxPzBYmqEDUL76QpO3O3KhoQiaoQtQvWG15h5XJ2XMpq0KBByMrKMtETwlpVWFGtV6+eRDXAGEV1MTFfkKgKUTOgQHKyVPfu3Z2dpjiDl1R0+anTIVEVonZhRdX7m9+/f3/pRCsuaWWpijrGIlGND4yiupiYL0hUhYgfvFkL7/WioiIng2onTdn7KKlsZKoi2yFRFaJ2YUWVl7YQLm/Hk2HWN8uWLXNipCrqGSJRjQ+MorqYmC9IVIWID9hg2IlQvG4zGBwvZidNcUF/i7dhqQokqkLUbrz1CesfDjPijlYLFixwYryf9YOV2zNl1apV+O1vfytRDThGUV1MzBckqkLEB6z42QB4RZHjxLiTjHenKUtVSiqRqAohwtmyZYtzksztV+2JdGWHG0lU4wOjqC4m5gsSVSHiB1v5szFgNqNbt26YPn06CgsLS+NVLagWiaoQwouta9iTw8wqx67aOqoy9YRENT4wiupiYr4gURUimFjpDJdPu9NUly5dnD25mb0g9hjvsVWJRFUI4cVbN9nenRkzZpx0Qu29rCgS1fjAKKqLifmCRFWIYMLK3k6GsjJ68ODB0p2muGuMbQAq081WUSSqQojyyMzMdGR19uzZpfWEV2YrSmpqKn73u99JVAOOUVQXE/MFiaoQwYSVu3esFxfu51aGbAhycnKcGDmThuBMkKgKIU4Hd8Hj0lWcYGXrLl5GU0dJVOMDo6guJuYLElUhggkrdiuF3klTXMeQWEH1Fj+RqAohysJbB7G3p0ePHs7SVTYWTf0kUY0PjKK6mJgvSFSFCA62sreZCF5npc2ufk6a4vhUG/cew+I3ElUhRHnYOoksX77cqbc2btzo3I6mjpKoxgdGUV1MzBckqkIEA1bklEArgtxZavHixc7Mfi6u7W0EqgOJqhAiGugXXA3ADlWqqKxKVOMDo6guJuYLElUhgoEVVcI9+rnTFLvP0tLSnFgssqblIVEVQkQD64qRI0c6xS6hVxEkqvGBUVQXE/MFiaoQ1Y9XQvfs2eOMReWYVI5NJcymKqMqhIgXbJ3GnfNYl82fP7/CdZhENT4wiupiYr4gURWi+mBlbpeeIlw4u3///hgxYsRJO01Vt6QSiaoQoqJ46zbuXtW7d29nkhU5Xe8QRfW8886TqAYco6guJuYLElUhqg9Kn620WTlzPCrXSS0qKnJiQUKiKoSIBtYVtr5gRpVbrXKZvdOxevVqnH/++bj99tslqgHGKKqLifmCRFWI6sEKKityrjnInaZYmXvjQUKiKoSIBtZlrC94yezq8OHDnW1WT1eHSFTjA6OoLibmCxJVIWKPlVFWwpMmTUL37t2djKqFFblEVQgRr7COY/GOr9+xYwd69epVumRVWUhU4wOjqC4m5gsSVSFih628CSdNcaepPn36ID093YkRe4w9LihIVIUQFcVbf3nrs3nz5mHIkCEoKChwbluR9R6/Zs0aXHDBBRqjGnCMorqYmC9IVIWIHbYy5qQpbjNIUbVjtsIr66AhURVCnCk2q8rx9xyrmpycXCqpEtX4xCiqi4n5gkRViNjCdVHZ1U/pO3jwoBPjjlNBF0CJqhDiTKGI2lUA1q5d62wEYE/Sw0/QJarxgVFUFxPzBYmqEFULK11vsZkEXucOU5w0xe4vux0q76f82eOCikRVCHGmsP6zdQeFdcyYMZg7d27E+kSiGh8YRXUxMV+QqApRtdiuLFvI4cOHnWWnuNPUqlWrnEqb2Mt4QKIqhKgq7PCn3NxcEzkBe53+8Ic/OKIazY5WIrYYRXUxMV+QqApRtVBOKXNWQvfv3+8sy8KuLlbOFt4vURVC1EZYj7A+mTVrVukJvUWiGh8YRXUxMV+QqApRtXhFjlugcvtA7nXNWf4WHhNeOQcdiaoQoirhiTvrR2/dSCSq8YFRVBcT8wWJqhCVg8LJzCgvvfLJCQPcaSoxMbF00pTNoMZTJtUiURVCVCVHjhzB2LFjnbrFWydyHVWJavAxiupiYr4gURWiclBOOTmAk6NY2VLkOGmqa9euziUrY8L74lFQLRJVIURVYU/q161bh4EDB+LAgQPObWJFVQv+BxujqC4m5gsSVSEqh5VTwjUCOWmKksoK2JthjWdJJRJVIURVYetDCurQoUMdObVw1v8f//hHiWrAMYrqYmK+IFEVonLYCjc/Px+jRo1yZrJybKqF98e7pBKJqhCiqrD1Ik/mFy9e7AwBsHWLRDU+MIrqYmK+IFEVIjq8Faxl+/bt6N+/vzNpat++fSZ6YvxqTUCiKoSoKrx16K5du5zu/5ycHOc2J1NJVIOPUVQXE/MFiaoQ0cEK1u6wwop2/fr16N27tzNpqiZXqhJVIYQfcMjUpEmTnDqGMKN64YUXSlQDjlFUFxPzBYmqENFhswCcPMXJUpzZzwrW7jRVUzKo4UhUhRB+wDqVG6Fw6BThiil/+tOfJKoBxyiqi4n5gkRViIrhFVBWnjNnznR2muLZv8VKbE1EoiqE8At2+w8ZMgQFBQVOL5VENfgYRXUxMV+QqApRPrar30poXl6es081x6SG7zRVk5GoCiH8gmtNT5w40VktZdOmTY6oaq//YGMU1cXEfEGiKkT5UECtpNqdVEaMGHHKbio1HYmqEMIvWK8kJydj+vTpTkb1oosukqgGHKOoLibmCxJVIU4PZZXjpjhpioP+beXJyrUmd/d7kagKIfxk69atzjJVS5cudbxEohpsjKK6mJgvSFSFOBWKqe3K5yQpSlrPnj2dSytqFFSWmt7lb5GoCiH8ZPfu3U73/9SpU3HppZdKVAOOUVQXE/MFiaoQp2KzpNw1hZUmJdW7c4pXZGsLElUhhJ9wItWsWbMwePBgXHbZZRLVgGMU1cXEfEGiKkRkeHbPBfw5JjU9Pd2JcVJVbRU1iaoQwk9Yt6SkpKBDhw6oU6eORDXgGEV1MTFfkKgKcSp2pylOmuKuKYSSeuTIEYmqRFUIUcXYHiqOU23VqpUzmap+/foS1QBjFNXFxHxBoipqK7Z7P7wbn9v3hU+a4rEUtNo0JjUciaoQwi9svZqbm4sWLVrgN7/5De644w6JaoAxiupiYr4gURW1Ea94WvFiRblgwQJnp6n58+eXbpNaW8U0HImqEMIvbD27d+9efPrppzjnnHNw5513SlQDjFFUFxPzBYmqqI2wUqRwWemilE6ZMsWR1NTUVCdGeJzNvNZ2JKpCCL+wosqF/9u0aYPvfe97EtWAYxTVxcR8QaIqaitWQPft24fhw4c7k6bCd5riMRJVF4mqEMJvOA+gU6dO+MEPfoCGDRs64iqCiVFUFxPzBYmqqA14pZPZU3v2np+f7yyFwkWmuTWqKBvuGpOYmGhuCSGEP3DP/x/+8IcaoxpwjKK6mJgvSFRFbcAKqre7n5OmOBaqb9++TiaVs/s5259lx44dKqZkZWVh586dGD9+vJN1zszMRHZ2dsRjVVRUVM60sF7hZKqEhASn61+iGmyMorqYmC9IVEVtgBlUb5c1t+hr37493nnnHadSZFaVwqpyarHvz0cffYTXXnvNWRGBwhrpWBUVFZXKFNY1zZo1w3//939rjGrAMYrqYmK+IFEVtQluhzp9+nR8/fXXmDFjhpMpZPGe0StbeHKx78nkyZMxatSo0lj4cSoqKiqVLTk5OZgwYYIzRvWUjOrmUXir8b/QbMAqFIduliz+Fo/94wV8m5SFEnB41/HQ/0WsMIrqYmK+IFEVNRF29TODyks7HpXbodpJU0lJSU5lKCoOs9DTpk0zt4QQwh84cfNHP/oRGjRocLKoHtqJpHb344r7n8fIhdPQ/f4GuP+VwVi1twjHdybi43cHYHFWgTlY+I1RVBcT8wWJqqiJUFA5e5SXhBlACuqwYcOcSVPbtm3DgAEDnGNExWDjMXHiRM36F0JUOd6kAr3k+9//vrMzVWFhoRMrpXg9+r1QD3/8xS/xh4e+wPwdZlWWI3uweWM29hWpfooVRlFdTMwXJKqiJsJKz1Z8a9euRffu3Z2llexSJ5s2bcLAgQMlqlGg5amEEH5hkwqEw7MoqsyoniKqIfZP+Rh1z7kE9/ZYgtLFq7InoNmrvbAgY78JCL8xiupiYr4gURU1CYqpPSvnLH92V3NNPnb1Wynl/Rs3bpSoRolEVQgRC1jPcHmqU7r+yaE5+OLBN/DKw41R960WGLnSdPVnDMSj97TFtE357m3hO0ZRXUzMFySqoqZAgbLbnhYVFTmTpZhJXb16dam8WjZv3ixRjRKJqhDCL7x19OjRoyOuo3r0QC4mNL8d9R5pjjm7NmP4U3XR6ImuWLi7CMeyh+HJh9pjxua95mjhN0ZRXUzMFySqoqZgu464VzRnp/fp0wfp6elOzJtpJRLV6JGoCiH8wtbPvOQSVXZnKq+o5s1rj8fuuQutJm9zAxsH41/1HkCzkWtxIHssnnlEohpLjKK6mJgvSFRFTYLLm7CS484mu3fvdmIU2HC5kqhGj0RVCOE3rF/69++P//mf/zlFVHG8BCXHTu4dO+7MRwjFtvXHg41aI3Gjuv5jhVFUFxPzBYmqiGe8Z+GcNMUs6qRJk0onTTFuJ1Z5kahGj0RVCOEXti4/fPgwunTp4ixPdYqolsfOaWjVfAiWbj9gAsJvjKK6mJgvSFRFvGIrNsrmkiVL0KNHD8yfP/8UKY3Eli1bJKpRIlEVQviFrc+ZZGjXrp0zRlU7UwUbo6guJuYLElURz7BS4yL0PXv2xKpVq5wYRcpOqioLiWr0SFSFEH7DjVnatGmDH//4xxLVgGMU1cXEfEGiKuKV/Px8jB8/3tkfml35hNlUyie3SrVn6JGQqEaPRFUI4Re2vuZkWIrqr371q1O3UBWBwiiqi4n5gkRVBBmKJyswWyyZmZkYOnQoRowY4ezVT+wxdkyq9/hwJKrRI1EVQviFra+3b9+OFi1a4IILLnB2ppKoBhejqC4m5gsSVRFUrHRSjHhpSUtLQ+/evR1pYjcRsZJaUSSq0SNRFUL4hU0wZGRkoH379qhTpw7q1asnUQ0wRlFdTMwXJKoiyFA+rRixEktOTnYmTc2dO7d0HKqt4CSq/iJRFUL4BesVDtnivIPZs2fjiiuuwD//+U+JaoAxiupiYr4gURVBhgJKuNPU1KlTnUlTK1eudGLESqpE1X8kqkIIv/AmJbZu3YrLLrtMohpwjKK6mJgvSFRFkLDCyQrLZkz37dvnbKnXr1+/0p2miFdMo5FUwopQohodElUhhJ/YenzTpk3KqMYBRlFdTMwXJKoiSFBUKUJWhrKysjBgwICTJk1VBRLV6JGoCiFiAVdxkagGH6OoLibmCxJVESS8krp+/XpnPOrkyZNRUFDgxEi02dNISFSjR6IqhIgFEtX4wCiqi4n5gkRVVCdldd8vWrQI3bp1Q1JSUqlMVoWgWiSq0SNRFULEAs4huPLKKyWqAccoqouJ+YJEVVQn4ROhKEGcNEVJTU1NrVI59cKxrhLV6JCoCiFigUQ1PjCK6mJiviBRFdUJlyNhIVwTlWNRExISTpo05QcS1eiRqAohYoFENT4wiupiYr4gURXVCbOpJCcnxxFU7jZlJ01x1r8yqsFBoiqEiAUS1fjAKKqLifmCRFVUB14B3bBhg9PVTwmyO00RK7F+IFGNHomqECIWSFTjA6OoLibmCxJVEUsoqFZ0KKKLFy9Gp06dsGDBgphK47Zt2zBo0CCJahRIVIUQsYCi+pe//EVbqAYco6guJuYLElURS+zEKY5LnT59Ojp37ozVq1eXxv3MonqRqEaPRFUIEQskqvGBUVQXE/MFiaqINXanqT59+jjCSCg/lEaJanCRqAohYoFENT4wiupiYr4gURV+45XP7OxsZ6cpSuKuXbtM1BXVWEkqoah6x6j6NWmrJiFRFULEAiuqGqMabIyiupiYL0hUhZ9QAG3ZuHEjevbsiYnfTcbRapYdiWr0SFSFELHAK6qFhYUmKoKGUVQXE/MFiarwGy4ztWTJEnTt2hVz584NRYqQk5GF9O17UVk9LN67Hdu3b8I+c7uiSFSjR6IqhIgFEtX4wCiqi4n5gkRVVBWRZI+VzKxZs5zlp1JSUpzYkYyJ+PTF99Fh/DpUtrN/74q++OL1x9FtZl5UjyVRjR6JqhAiFkhU4wOjqC4m5gsSVVEVUPQ4xtQrMXv37sX48ePRu3dvZ299h5I8DG/dDM3ajoCJVJIDWN7pc7zzzLdYetCEKoBENXokqkKIWMD24q9//Sv+8Y9/aIxqgDGK6mJiviBRFZXFSiqLFb4dO3Zg8ODBzqSp3NxcJ0aK1/bCyx+9jbYL9wN5q5A4Zg7W5Bx278xPxeSRs7B616GThwQcLsD6pRMxa8teEziOg9kbsWrGCuxgGnX7OHz26VtoPSXfvbsCZGRknCSq4vRUtagW5a7D+tWLkWs+giO5S7F6/WrkFrm3Hfaswfjh/Z2THbckYOCU1cgvCT+xOIJ9+XuwbtEKLPiuDwbOSEN61iYsHNUXg+amgd+MI1tmYvzCVdjpfN32Yvl307Es9J1yN/AVouoo2JKEaUtXILf05LkAW2ckYW1mAY6aiCgbiWp8YBTVxcR8QaIqKgvl1Csv3Gmqb9++GDduXOlOU8eOUSyOYHWvF9HslXcwlzKyeThevOoy3NhiDPYc3oslHzZCnStfxZANeSeJ6vGCrej33Pn46cPDQ3pB8jGv61uod11zLHVq/c0Y+OF7eO2d7xwhqQgS1eipalHdt7gzmr35MNos52dQjOVtnsCb73yBJaFzmFI2jcVrT9+HO+64w5TGePCDMdh2JFxUC5CS+C2euLwh/vPcP/GXm+/E4y+9jXcfvRF/rPscuiXtxN45bdDwzn/gmzlZ2DK/JR65vgm+mZkJdSyKqiZndBOc99f78eW8PDewbwIeu+Q+fD4lHd7zMBEZiWp8YBTVxcR8QaIqzgSbObXZVMJLTprq0aMHZs+e7UyisnH3kK0Y8sK/8WyT/iG1dDm04nPceXsD/OfVx1HvxufQO3lPhLGmhcic0Aq3XvkwxnDWVP5SdH+3AW7/cpUR2kOY3/Y5PPfQp5hbQeuQqEZPlXf9H0pFx+bN8VybNaEbafjs6Q/wcecVZyiORUgd8g7+9beXkXw49Fw/vg/1b28b+p4dwvBHX8TrHySGVDb0ufd+BHc/ej9uuuImtJq4DlGMFhGi4uxdhLdvuRXPd53jnFzvH/8k/vr0V5i7Q5paESiqf/vb3ySqAccoqouJ+YJEVZwJtpvfSguFj5OmKKkrV650YsQKrUsqujdpimdenwDPCqpY2+4unH3W/+L2TotDWhGZI7sWo8uzf8OTU3fhwJKBeLf+LfhmzQlhWt33Kfz7mRcxYYcJnIbMzEyJapRU/RjVQqzs8gk+fvlbrN8wCu980RZdVoRp6o4F6PZVS3z44YemfIzWfZOQWxyeUd2PFYM64+36fZEd+hbNafUFmj8zDvtCmjAmJMCtPkl0v3NFa9D8n/+LP9/1FZbsjWb6nRDRsaFTI9zRrAuSD+7BjKevwbMdpiLbjHIS5ZOeno6rr75a66gGHKOoLibmCxJVES2UT2ZLbSbVTppid//mzTZXGi6pJBU9ThHVPZjXuhkaXXodGg1YiF1lVeRHdmJWl5fxj391wqRhH+H2el9hncczJKr+48dkqkML2qPlVy/j4096YVjfAVgZnuLMmIE2H7yC559/3pQX8FqH6dhxiqgWhES1I96s1wOZIVGd3bIV3ntqFPKQj1FPvYeWIVHdzcN2z8X7j1+Av9/yORblqNNf+MfxDV1xe/33MOS7rniy3ovoNC0Dqm0qhkQ1PjCK6mJiviBRFdFCQbXd+pw0xQlTnDjFXaeIFVReniyr6Rjc9Hk888QgbDGR3BnNcOdNb6L3yPa4t2FDtBu/vYzJLcXITR6AZ//vAlzZ8DY0/HatZxxrERa2exbPPfQRZlewL1eiGj1+iCrFsduHjfCbXz+KNv0XVGK86GlE9eOZoW9JCZa/8zIeb/Ypmt3/IN4augJ5SqoK39iCbvc0QqMrz8PPn+qOBUqnVhiJanxgFNXFxHxBoipOR1niuXbtWvTq1cuRF+7fT9zxqGW1/oeR0u1FvPXi+1gYstGD6/rjkVuvwGMdZ4Z04ig2d30cda5+Dp2W7MLh47swe2ArjEnZC5s8Kzm+Be1u/Sm+9+vHMMJJj1m2YsgH7+CVN8Z6MrXlY0X18GE1HhWlKkX1xPfoEOa2ro/f/vYGtJgV7bYNXoqwZFQ3NK3bEdtwENNCovrqUxOwJ6SqQx54HZ98ORtJ89rgoZtew9hUnmRNxHMNGqHFsI3Yf+IrLUSVsrnvg/jtWb/Gvd2XoKAKz+9qOhLV+MAoqouJ+YJEVZwOSgUzqMXFJ3KdnDTVuXNnZ1yqNyvpFdlIHF7dFS81fwtfbgSKX62Hgc+/iTXuwgDAW49g1MefYUb6QRSHZGPpn3+O54flwZkEvjf0/1cexHcdn0GdDxfh0LpVQNs2zj9DzgS0bfEWWkyoqKZKVM+EqhBVfj9sRt6e0GSNbYOPQicakyv+8Z1K8nzsafIQkudlOROkslu1wtImH4ROjUKN3tK1WP3iO1j/+YuYsDjNPZlp+SZWt/kAU5bvLHNctBCVJuVrXNX4QwxNrcxJWO1DohofGEV1MTFfkKiK00GhoIxaYZ0+fTq6d++OFStWlJM9LYMjOejfohmadZ6GnORk4NmngJXLgHbtgPeaA6+9AmzPwLFXXsPai6/EigZPoDhrO/DCq0Dr97H+0QfwfMcVwNNPAK+/DXz7HtKG98S7z36JpCjaAolq9FSVqLonMycyqold2qH95wORW5nM5patwJuh70OfbkDSAuDFF0InPqHvzKgxwIRxoeuvA01D36201cCXoe/a2++GTnxeA3ZsC10P/bvQ90GIqiZv1GN4rN0grNijMSbRIFGND4yiupiYL0hUxemwWVKuiTp69Gj06dMHmzZtcmLE3l9RDm0ciU9eeB+dF+zC8YUhqbj/fuD994H9+4GZM4FGjXDsm2+wM3kR0C8BuPM2bH/2Ctx697/wr0ueR0a9B0IyMh/YnYeCbk/j/efvx8f9dyAafZKoRk9Vdv0XFR/DpqXT0PI/N+O8q+9Ct3EbzD2VYPfukJC+BTz4IMDterkb2lOhE6HnnnNFdFnohOiB0HeH3zUOVZk1y/mu4euvOSPQPIgQVUD2LLRo2hBX3PIIhiRnorAyJ2G1EIlqfGAU1cXEfEGiKiJxIvPlwt2lKHbDhg0rnTRFwo+rGIXYtmETNm4zKVBmVvfsca8TCoQ3UzsjEQeyV2Jk4izMWhESjuQkcwdwpDAXa1YnIyPK5QmzsrIkqlFSUVG134lI3wt+j1jnDB0+AiMH9cbIvl0wftZi7C6soowTd0FbssTcCLFuHUJnVeZGiPDv2uzZCL0gc0OIKuJgJhZNH4Mx87figLaiihpucX3NNddIVAOOUVQXE/MFiaqIBGXEdusze8rtKykpBQVcNj3+kahGT0VE1Qqqd0gIh41w4t2ECROc93zs2LFIWbkSO3d7hFEIIQwS1fjAKKqLifmCRFWE482GcRwqx6POnTsXRUVu2jJSpizekKhGTzRd//yO7NmzB0lJSRgwYAD69euHGTNmODvO2G11hRAiEhLV+MAoqouJ+QJF9aKLLkL79u1NRNRGwuWTAkex6NmzJ1atWlW6bipn/kczgYrHe2UwKJIrUY2eRYsWYdKkSeV+/vyecNMHHkc55Zhmnuzs2rUrqtUhhBC1F4lqfGAU1cXEouA4jhQdwKHiE5mP48eP4sjBQhSHtTHck50Z1a+++spETo8amZoHP1MrIAcPHsTEiROdSVNbttil+V2i+eyTk5Px0EMPoVGjRo60BEkKc3JynI0KvEtuifLh55mYmGhunYAZVg4JoZCOGjUKQ4YMceqVjIwMXxsZfhcrW/idr8rC98LPwhOBqir87lemsJ7YvXu3Sg0ohYUV22oj/HfD635AUa1bt672+g84RlFdTKziFB/A5E+vxV+bjUae0w4fRdaiBLx689uYkuccwW+cc8GMap06ddCxY0fndnnYL2lli7diL6/Yyrm8+6IpkSrripZIFXU0hdmkqiiUvdMVdtFHW/jv+PicKEXRGD58uCNzZ/qYrPjatWvHL7JTeDLE7xr/RqTjK1L4mKcrrNQiFTaq7HJm4fX169c7mxUw08cYNyzYv3+/U3id28KWVfLz85GXl1dmYZe3bQB27tx5UoNgC/8u7yuvcOIRPw9buAvY9u3bSwtv2xgzxGUVrnBAaWTlX1bhLFtb2D0ffh//DrOjCQkJzm0+Ji9Xr16N/v3744MPPkDr1q2dyXZcY3fDhg3OSQ7Lxo0bndu2cLxqWlpauYWPy0x+ampqmWXlypXlluXLl2PZsmVYunRp6aW38HkuXrz4tIVDHsorHN4wf/58zJs3z/mOewuHzLDwOuWd6w6XVWbOnOn0YtjCZeC8ZerUqaVlypQpp5TJkyc7hdc5RKO8wvHC3PY4Uhk3bpwzjphlzJgxTuFnbwvvZ+yNN97A5ZdfjksvvRSXXXaZShwWtv2sm9955x3nd8k6n3UT60jWuayv2d568bbjvPQD1jsS1eDjCKrFxCrO8SPYMfwV/PHCphiXz9u7ML/zk6jTZCB2hGVUWbnyC/vuu+86DRQbADYQ4SUlJaW0AWDmxNsg8LYtkRqE8MLMDLsRyysLFixwGoDwwjiLbRhsQxCp2MbBFtsY2GJvhzcI3jJt2jSnYWAmqazChoFdnWUVNgzMULJxYOF1b7GNhreBKKuwoWDWauTIkU7hdVt4m4LJQmEYOnToKYVxex+FlGXEiBHOv+3RowdeffVV/Oc//3GyqXxe/Hu8zzZSbKDs37O37X3eY/hcX3nlFZx99tn44Q9/iAsuuAAtWrRw3i/7OnicLbztfS3ev2FL+O1IJfzfRyr8e3ytfH58H7z38bXa96OixfvvWfjvT/cYvN9+VmUV+zjeUtb9vG0/WxbvcbZ47y+veL8ntvC72aZNG7z99tvo0qWLIylNmjTBJ598gk8//RQtW7Z0xJ/fJ/tvOLQivNjtdlns9y+8eL+rkV6HLZHeV2/hZ2G/W97vmi38HvJ1sYTLmreE/17DC3/jFER7WZY82vrCK5zewromUh1kC+XVW3d56zZv/cbrrP9YP5ZXWIeWVWw9y+Ktl1l3U/B5nWPXn3/+eTz33HP497//rRKn5ZlnnsH777/v1Pn8XdrfKH+D/H7zM+cJJ0/gmQwIF1c/kKjGB0ZRXUwsKkr2LkeH+y/Ba1MLUJizEl2evBT/HnXyskKElRLPqv71r385DV7fvn0jFnbdclIEi2107G0WZlUYs41QWcU2RLYxK6vYhoYlUgNUVuPjLZEaINsw2WLFMTzj4BVNFm9DE6lEanRssbe9cmyzJva6t/HxZmTCi7eR8TY63mIbF2Z7vA2Ot9hGh1knFkoG5YOfEU8+GOOJB09QWHiyYjNZ9jazXmvWrDmlMM6sGK9TBvj94VhXSg1fJyshZtaY1WThdWbdyipcdYDjHllZ8mSqrMLHZeawrMIsIDOMzA7yhOrbb791HtublbSZSmYwmV2IVJjp9GY+mYHwFsaYNY2UbQ0vzNCyAYhUmN21WeCyCjMfNmscnl1msdlomzGPprAngfUEewT4PPk7oZTyu8LfOk8cmV3mY/MY2/sQ6bHKKt5eBz+LfW5+l0g9OX4U27Pkd7HZs0iFzyPSe6ASf4W/EdYh/D2zjmN9y/qfbRLbW8orf/Osz1l38hjWL2VhvyNnikQ1PjCK6mJi0VFSgOQuj+Fvb4xA2sJueOKK5zAu19zngfLD1P/XX399SmVY3SVSxVlWPBbFW0kHuZRH+DGUGAotu3TZ9XO6f3+msDKkpHKZK8qpX3+nolAmedJEWRKR4XeeMs2TE57QMevSqlUr56Sguj8/IYT/8HfOeoDtBIf6MEHCRBITV0z8MBlBufXWB7xuTw7PtJ6gqF577bWaTBVwjKK6mFiUlCBveV80uaAhXnzrHtR5YRx2m3u8eEVV1HxY6ViYtaOAMEPGSshS1RJi/yYflxVd586dnbNynnRUF8yaMkNQXlagtsKJUWwomN1ndyC/H8zA87vCngUhRO2F9Th7nDgchfUDe1NZP7A3yWJF9UyRqMYHRlFdTCxqSg6sQYfbfoD/+tEleG3aiS+RFyuqWke15mOz0YSiZodi2AqGFRDv52VVySofx3Yv2cfk0IJu3bo5IsQz9epAonoy/NyZZeaQDnbvMfPNoUAcwsFGh3CoCIfBVKYBEkLED7Yt8BYvrL9ZL7C+4AktrzMBYgk/vqJIVOMDo6guJhY9JXuR/NVD+M317bDahMKRqNZcvBWLN5PKcZ8cM8oxulYUvYLqPbay8PHsUA5vBpVjoLp27ep0H3l3u/I+Zz+pDaIa/l5Gem/ZCHDsL08a+H5wCAiHaFBaw+HYZmZVJapC1B5svRFevO0E6wRmVdmucA4K2xhb3/PYaJGoxgdGUV1MLGqOFeZgfse7cVPHlNC3xQTDkKjWXFiRWEG0IsoB8py1zc+9LM6kYqko3gqOssgzcVZsXNKJ2Pvt8/WL2iCq4Z+/F2bROb6MJwpsXJhZ53ejvAw3xzJzQpVEVYjayenqZEolJw6zTuEkYU4IJbZOryic/HrddddJVAOOUVQXE4uakgM7sWDAmxi//mhZnipRrcFQUKxUcNIQZ3Ayi8nxoRY/ZTAS/HteceJAfIoqVwbgrHxLJLmqSmq6qFrh936+/A5wIhRXhuB7zrFlHHPK7IWXsr4TFFWuiMHPRgghyoL1DOtXTryidJJo2hqJanxgFNXFxHxBolpzsUJhJ03xLJdLQVUnVqD43OzzYxaPAsS1TbnyAOFxfgpRbRqjymw1s6XMhnKZGS7txoXsueSUhe81T2p4KVEVQkQL6w1bhxAKJtcQ5nq7nJcQDRLV+MAoqouJ+YJEteZgJdAWYoWMhet/WsqSkVjAv+0tFi5Szowv13C12KygvawquA4g3xOuQxrPRHofCd8vVvZ8TymnzJ6yS45jg73H8jg2LLz0vteRkKgKIcojUn3ECVaUVdYftu6wdU5ZSFTjA6OoLibmCxLVmgN//JyhbSsADmhnlpKbH9ixQkHHrgjA76V9HXxdPFMvr2KLlnBR9Vas8QLfj3Bp5OfMDRkolOzeZ/aUk6C4AUFlkagKISqK96TXblnN5QkZC5fZcCiq119/vRb8DzhGUV1MzBckqjUHr0Cwq5fZSQ5ot4vaB1XGwistDk+grLKr2nbNe7uUqoKaIKpeWLHzt8ytRTkximscrlu3ztk1qqqQqAohKgqFlG2PrS84bpVzEViPnK6+lajGB0ZRXUzMFySq8Y/3R89KgZOmuKg+xyFaGI8HGbNn4KyouJg0B+N7VwSoKuJRVMOfIyWeGWhmzLmNMdc/5T7sfG1e+J7aLEZlkKgKISoK6xzWFUwy2LqHS+FxpRe2TeH1kfc2J9ZKVIOPUVQXE/MFiWr8wh+2lRDCvd8pLXabUguPC68UggorNvt62F3NDCHHV3rli6/Fe9yZwPG6QRujaj8nFvu52uKF4445c58Sz/GniYmJzuddVoVuH7OySFSFENHgrdNsHWSHAXgnzrKOs/cTiuqNN96oMaoBxyiqi4n5gkQ1fvFKDNfFpLSwcHu7mgI3A+BuSKzYOOaWUJTYpV0ZYQqiqBJW1lbCvRU3K2uue8rhEMyecuwps6eU1liJo0RVCFEZbJ22dOlSJ6HC+otIVOMTo6guJuYLEtX4hzO5+aNnNtUuOUSZ8P7w4xlKKcfacqMCThQiVtDPlKBnVC08AWH2lCcgfL7cNYrC7t2mkFT1ZLNISFSFEGcK6zVbd/CSS1exVyiSiEpU4wOjqC4m5gsS1fgiXGS4eD8nTVFg7A+a0uIdFxTPWPni62EGka+VwmQJfz8qSrioxvK9Ot3f4soNlFFW5Myecs99juliptzuu2/hY/E9isWJiURVCHGmsJ6yhXCoGk/Ak5KSTqm7JKrxgVFUFxPzBYlq/MAfs5UEihs/O65Px24U3rbwOL+lpbpIS0tzhgFwTVC7mgHfE1v5VRQrqqwsSazeL/4dPld76YXZcAopswx8bnyNmzZtOmlh/upEoiqEOFNsHeuta7kSQEJCArKyspzbtk6kqN50000S1YBjFNXFxHxBohp/cK3McePGObPimXmz0hOtrMUrXBGAE6y868NGK6vVKapemCHl0A0KILOno0aNcmSVz68ql5aqCiSqQoiqhHU2V6lhXe7tLZKoxgdGUV1MzBckqvEFZ8JznUwWOxOe4sDsYk0XVb4+K0k7d+4szTxS6qKlukSV8HVwkhjXuuWqBjzh4CQpnnQwHtTPUaIqhKgqWM+x3s3Ly3MSD+wts0hU4wOjqC4m5gsS1WBif8RegWI3Sb9+/Ryp8Y6t5LH2+JqO93Uymzp+/HhH9NLT050Yqcj7YEWVYkgq897Zz8DC25EejxkDdnFxMX5mT7lzFLcXpHSHZ08r83z8QqIqhKgqWGeyLmFdx+FrTL7YetCKKtdRDdrKLOIERlFdTMwXJKrBwkoOi5UfXnJh9549ezp7t9sukiDKTKwpKipyxI9jdVevXl36ntkKsCwoh15RrQz8m7bYz87CscM2e8pufWYOuNwWd99iNtc+33hAoiqE8AOuYsKJVXZtVZ7QS1SDj1FUFxPzBYlq8LDCQyhi3B+Ze/ZTdqzYeI+prdj3guK0aNEiZ9tVZijtxLJYiSr/jlc4eZu7RnGNQI6/4raBdnYr/y5PNOLxs5OoCiH8gPUnx+ZzrCrZvn27RDUOMIrqYmK+IFENFl7p4Vkmu/nZtc0JN7zP3m+v12b4+r1Smpqa6gg9Z8ufbiJSVYqqhc+Fnxkzu9zOlILKS95mZev9vHgsSzx9hhJVIYRfcDgWe5w4D4OiyuWpJKrBxiiqi4n5gkQ1OFBAraRyzczBgwc743bsZCF7P+XGHlebse+DfU8Ix6py+SqOXbUrAvC+cCE8E1GN9DiEXfjsquKwDH5e/Nz4u+Jkt0ifEx8j/HnHAxJVIYRfsPeQa0cvWLDAqTtvvvlm3HbbbRLVAGMU1cXEfEGiWr1YYWGhAPCSa2cyi8psnPdHGk9SU52wkuOZebjke4lGVL1iaeF1zlZltnTkyJHO58VuK25zym7/mohEVQjhJ5z5z3Zv27ZtjqRKVIONUVQXE/MFiWr1Qgmy3deUH45D5VhLfi42TqwsSVbLxr5HhF3wnLzE7ndWeuGcadc/JZTZU4435fJYFOLExMSIf6OmfWYSVSGEn7BeZm8YdyHk0lQS1WBjFNXFxHxBolq9WImhAPGz4BhLbotq8UpOTREev6AU2qw04aQljlft3bs31q1b58Qs4aJ6uveW46aYPeWMfbsw//Lly0uHF1j4OOGlpiBRFUL4CaWUQ6hGjx6N22+/XWNUA45RVBcT8wXK0cUXX4z27dubiCB+SUa4TBFm/9jdwSWW2O1P+Ld5XKTnwJj99348x6qAzyvWhe8Ji71toWAxS81ZpTZOUeVMfCua9t964YQsrl07b948Z9wpBZXZU++arcT+vUglyFT0+dnjYiWqQX7/gvS8gvj+EPseBeX5hf+uq5Ogfmakuj8z/m1+VkwqsL5mNpWiajdlqTDHSnAgYy227T8CnVL7i1FUFxOrUuwXko3wJZdcgg4dOji3hb+EVwZ79uzBiBEjHBGy4ylF1bNq1Sp07drVOVunaHH/fIpqpK5/njhwPb8pU6Y4Xfvs4ueyV9EOE6gp2O8rlwBjRjkWGdXw30lQCPrzUnFLUN8T74k0S5AIynPiRGL6yDXXXIN69epFn1EtLkRaz/fQfdUe1MzZAsHBKKqLifkCF0unqDKjyh8Rt+JkJqm6Cv8+u2yDUuzzYeNcFYWPZc/w7aQpTsLhj5Hx0/0tu6wRr/P4IJUgVrxeOI6UwwAooLzOnaH4flu4JAqzhux24n0cNhBp7GlthRlpZpSFEMIv2OZyc5tLL70U9evXP4Ou/2Js6PcJ+qzJQ5GJCH8wiupiYlUOM3itW7fGb37zGzz99NOYOXOms24nBzNXZ+FzCEKZMGGCU3idy2ZUpjATxUvKDwsn+bz00kt47733nO7UGTNmOH+H18P/rbfwcWyhcLFQHqqz2OcwdepUp/Dkp7oL32Pvc+F3m8ueUEBfffVVdOrUCS1btnROEhhjtvXDDz90PpPPP//cmcnPCVPMInLRfn4+9rF4/UwLnwcfz5bZs2dXS+Hf5nNh4fAfZprLKryf7wPfoy+++MK5zU0oIh1bmcLeHXudj8/3n5dBKPzusPBEhsXers7C58HPxRaeSFRnYa9DUEqk5xeEwklC3usqJxdupcrf20cffYRf/vKXaNiwYZld/3tWjEDvSdOwda8JYBeW9x2NBauzkdq/NfquyccRc4/wB6OoLiZWAY5j/dQO6JC4AgfNJ1S4Lw3TOwzF0t3ubS8cp8cG+3e/+53TeLPi45eEDYbKiWIb0TMt/PeUAza8LDw54PvN5ZP44+T7HunflVXs41EYTicZsSh8Dl7xCVKx0kqR5nuWkpLifMf5vb/vvvvwzDPPOILKMVGUUx7Pho7H2H8fLqeVkVX+Wyv0QSmnO9nh/Xwv2B1HuecJE19HpGMrW+zJF0/E7IlbdRd7YuiN2ZPZ6i7jxo0rLZFO+mNZvM8lKIVj/3kyysmPLOwtqa7i/fu8zvomKIXDz1iGDx9erYXPhZevv/46/t//+3+48847yxTVXeOfxu8uvgdtZu9yAzlDcOelj6LD1I1Y1e9j9AkJa/bmeUjotwi7jwWrt6+mYBTVxcQqwHGkfX0jvnf5e5i5i12aR7F9Rmtcc+mrmLWnANuWT0HPAUvh/dh5Js7JVJ07dzYR4RfsiqYYcLZ5RkaGiYpYweEJGzdudKSaQy5ee+01R/w5TlicHp5QUVL5PvoNfyvhw16qq9ihLbxuh94EpbCbNEgl0nCu6i5cUeXQoUOBK+zSDkqhDHIMPieXVlfh32fhc6HI/+QnP3FEle9VRA6mokX9G9G080zsDnnozsH34OoXu2FpbiH2rVuEtXkFyM9agfETUrE3OPPpahRGUV1MrGLsmIznr/47WiftxeGiAsz+7Dpc22I+ilGIXZuXY+qsTSeN22A2LGjLU7GRivcSjp1lzpnj3AOe2AYw0r8/XREVh+89M6TMYPMzYIaVJ2gcfkH58KL3t2woqswsxkJUhRC1F/Z+nXPOObjjjjsckS6LjN7347Y3OyEpPxNjH7gWL3Wfj92ly4+XYH9GMkaOXol8VVm+YBTVxcQqyCHMb3E9bvxyLrIykvDF9deiVRJnKxciK3UWhoxODR1xAooqM6paR/VkrKycibiE/xtOmuL6qOzyyc/Pd2I2Q3Mmjx00wl+vn9i/ZYuVfSv8Ft5m9pRjjJk95cx9yikX6yc8S6e0ej8P+3jex6np2PexPOz9HBfJ7mZm8mob4e+Rfd+quwSRSM+zOktQCcpzC0qdx+fBQtjr9f3vfx8NGjQoV1SxLQF33dIM/Ye0QeMGb6L3glycqJ0OYdusz9Hgrq7YeDS434N4xiiqi4lVmLz5bXHrdR9i5MgP8fdbP8MiZ1WdPVg4+GM0fnwwvMNVg5hRjXe8P3yOiezSpYuTxeNexiTIlWfQse8tC69TmrzvJ5edolBxnBNFlF3VXKifcS+7du1ysttcioroMzk9zKhyfGZ4FloIIaoStpucO8NZ/2V2/TtkIeHherjh/J/jV//uj5V7vCfRhcic3xEPPZ6ALRJVXzCK6mJiFeZ4wVK0/OvvcdGff42rPltsMqh7sHjU53is6cjQtRNIVP2BAsXuC07S4UxG27iHi5WIDiupXiisW7ZscaS0X79+jqRyVm1mZqYzbi4S3GmKY4WtqIrTI1EVQsQCLhXILVRZys2ohsgc/Dh+/1+X4NkRa1F0UtNwBJlJ30pUfcQoqouJRUEh5nx4DX50diN0zbAN9R4kj2uPR5uOkqj6DAfvs4uUa3ay+5lQptjAS1SrDg66p5ByswSON6WoclcT251viSS3EtXokagKIWIBF/3n+FTuTHXajVaWt8NVj3+O8VsOu7dD7S+eeBLYux2Zy3rggcf7YouqLF8wiupiYqcnJEN49HFgywZkz2mJCxt+hR13P+jet3Utks+/BA+/OEaiWgVQfCiftlg4g5zrcnp3muKxbNwjCZM4mUjvq/c9Y4yZUg6l4K5RfJ/Z1c8JajxB8GLf70jvOT8ndv3bIQGRjhEnI1EVQsQC1ufMppa7heobbwATp2D9mKfwbPcJWNv4eWB1CitzYNp04Lqrkfnn83D/g72x2fwTUbUYRXUxsYqRnIzCW6/Fksd+hdS6dYGEAcAzz7CVwaHQQ6174GlkT5kCvPSSc7hE9czwypQVKu5ixMwe1xTkchtEAhQdfC+ZdWax8D3kWTXHLXGdPb7HFCabPbXvfzRQVCm6Nvuqz+n0SFSFELGAGVVun8r9/ssco5rYHrj1Qjx05xsYenVjFPdJAB55mFvouc6TmIjikWOx7aY7cWThAqBJE/MPRVVhFNXFxCrE4TUJuOcn/z+s+8kPgRWhD4yMGwc0agRs3AAM6Iuj994LbHbPMSSqZwblyDbYlBxO2OnVq5czW9FOmvJKrKgYVhh5yfeXZ9ZcKJ9SyeWluGECKzFv9pTHRvs+S1SjR6IqhIgFFRJV7uS/eQ0233Q3Crv2CFXioXpp3Trgn/90JLWUxEnA7bcD69ebgKgqjKK6mFiFOF64G+lZGSjJ2G4iBrvAPPc2N+t4EonqmWHFiJN1uEYnl59atmxZaSbQiqxENTr4frFiSktLc3aVofxzWS9mT9kF5JUkyqWV1Gjfa4lq9EhUhRCxoGKiatiZDZR4ZvtH2kwnM9NcEVWJUVQXE/MFierpsUJErBQRzkZkw82uaM46t8d4j5UAnYr3/bRwBxmO6aX0240RuD1rTk6Oc58X+++9jxH+eKfDjlGVqFYciaoQIhZEJaqi2jCK6mJiviBRPT2UGJuxs4LE3Y64N7J30pSIDr6nzJIyW8pxvRR+7su9atUqZ0yqn0KUl5fnzPq3oipOj0RVCBELJKrxgVFUFxPzBYnq6bGiaiU1PT0dCQkJTte0nTQlKg7H8FLuKT4cd0pB5ThU7hpVXFzsvMfEXvqBRDV6JKpCiFggUY0PjKK6mJgvSFTLx8op4fhTzjzv2bOnI1a2S9orVN7jxQmYjeaapVxXlvvFc3woZ/AvX77ckX37vtmstd/DJiSq0SNRFULEAolqfGAU1cXEfEGiGhmKErN7LIRZQI6Z5E5TS5Ysce4nVrAs4bdrA3y9XsH0wtn5nLnPffY5VILjT6dOneos5RVJeGL13lFQOUaVwioqhkRVCBELKKq33367RDXgGEV1MTFfkKhGhoJqt99kxo8NNHeaWq8lLk6BchouqBRBvlfMnnJbU0oqt5IN33O/upCoRo9EVQgRCySq8YFRVBcT8wWJavns2rULw4YNc7qqmRkkNnsoToZDIbhHc3JystOtz651ig27+70L+FN0WMLlNpZIVKNHoiqEiAUS1fjAKKqLifmCRPUE4fLJJac4aYrreNpMYG2WVPu6w18/pY8z97nXPldBoKSyq59LQIXDf2szsNX5PkpUo0eiKoSIBRTV+vXrS1QDjlFUFxPzBYmqC8XJZv0oUCtWrHDGo06fPv2U7TxrI+FiSVnhLH3us8+MM6WPErNhw4bScb1BxopqJJkWkZGoCiFiAdfPbtCggUQ14BhFdTExX5CoulgJo2TNnj0bXbt2xeLFi0vjtVVQw+H6psyeTps2zVlaaujQoZg3b55TscQTzJBLVKNDoiqEiAUS1fjAKKqLifmCRPUElLBx48Y5y08xM0hsprW2iyrHnjJ7OmrUKKd7n5Ok1qxZc9Ke+/a94mXQkahGj0RVCBELJKrxgVFUFxPzhdoqqhRPr1BxpykuncQZ6uzStrBRjgfxOlP4PtjXGP46uSQXZdQ79pSy6n1/CP8dH8dbgo5ENXokqkKIWCBRjQ+MorqYmC/UZlG1QsVJU1x6itnC2jRpiq+R0sHhDt7XypUOOBmKYkpxnzhxIlavXu1sd1pT4OYDEtXokKgKIWKBRDU+MIrqYmK+UNu7/jlpqkuXLs6kKWYQCcWtpjfGFFNvBpWv187cZ2aZkpqUlHTKwvxewY9nJKrRI1EVQsQCiWp8YBTVxcR8oTaIaiSxYmPL186Z/Zw0ZTOoHGNJUfVKXE2Gs9/ZnT98+HBH3KZMmeJ093uXbeL7wveL70lNeV8kqtEjURVCxAKJanxgFNXFxHyhJouqV7DsdcLM6fjx40+aNEWsiPFYlnjHvo5Ir4eZUmZPe/Xq5WRQKauMRVpaqrzHiVcoqtzEYffu3SYiTodEVQgRC3Jzc3HHHXdIVAOOUVQXE/OFmiyqlE5mSK2sEmYQue4nd03iosKWmiJgXsJf08GDB7FkyRLn9fft29eRjtTU1FopaxLV6JGoCiFiAUW1YcOGEtWAYxTVxcR8oaaLqldSMzIy0KdPn1N2mmKpiaJq4dav7NLna2f2lGNPMzMzT1paqia//khIVKNHoiqEiAUS1fjAKKqLiflCTRZVb4O6atUqZxH/WbNmlX7xraTGu6hGeu5HjhxxXjOXleI4XK4Pu379emdMpvd4Xmfhe1CbkKhGj0RVCBELJKrxgVFUFxPzhZokql7psov08/r8+fPRuXNnLF++3Il7j7XX4wn73L2vgfA6RZQyzq59Li3FXba4WL9+7Cezf/9+iWqUSFSFELGAonrnnXdKVAOOUVQXE/OFmiSqVlBtdpBfcO6gFD5pKp7xiinha2UXPpeW4pCGHj16OEtLcd1TDm+wYi5ORqIaPRJVIUQskKjGB0ZRXUzMF2qaqNpGlMsrcdIQs4oco1nT4Ox8Shb32edrTEhIwMyZM53XGv7D5vti5V24SFSjR6IqhIgFEtX4wCiqi4n5QryLKjOMlDBvppHLLNlJUxQSEp6JjEf4Ovmj3bx5syMM3E2LY1BXrlzpvE5v9jT8fakJr78qsaLKXbhExZCoCiFigUQ1PjCK6mJivhDPokr5YmaR66JaMeNi9ez+njZtWulOU/EEXwOLF06MYoaYS0sNGTLEkfCpU6c6e+7zPhE9BQUFjqju3LnTRMTpkKgKIWIB6+VGjRpJVAOOUVQXE/OFeBdVO2mKwsZF6znDnfvUx/vYTL4mytTGjRudhfnZvT906FAsXbrUGXsqWagcEtXokagKIWKBRDU+MIrqYmK+UBPGqHIhe64TykwqJxURil48NqgUbo6bpJBSTDkRbMKECdiyZctJrydS5lVUHIlq9EhUhRCxQKIaHxhFdTExX4g3UaWAslgodZzlTulgV7iFEuc9Lgjw+ZQlmFzXkzI6Y8YMZ1F+jj3lwvzcScuLff2S1MohUY0eiaoQIhawXm7cuLFENeAYRXUxMV+IJ1G1gmYFND093ekSHzFihCN6QcU+bzbw3kae42tzcnKcsaec+DVgwABHBLgwf6Q990XVceDAAef95qB9UTEkqkKIWEBRveuuuySqAccoqouJ+UI8dv1T/LjrErv6ExMTSydNBbUBtWJt4YxzruvKCV/M6jGDyk0JwpdK4r8L/7eiapCoRo9EVQgRCySq8YFRVBcT84V4E1WO4eTaoZw0lZycbKJudjLI3eF8btnZ2c7Y07Fjx2LgwIHOZUpKykl77tuMsTdzLKoeiWr0SFSFELFAohofGEV1MTFfCLqoWmkjlAvOgO/evTvWrl3rxEhQxI5/P/w5cKIXs6fc1pQbELDMnTvX2dbUC/9duABU9+upyUhUo0eiKoSIBRLV+MAoqouJ+UI8iCqhUHAsKuUiMzPTiQUl68jnEP48OPaU2dMxY8Y42dOJEyciNTXVEVdR/UhUo0eiKoSIBdyI5e6775aoBhyjqC4m5gvx0PXP2fBc5H7UqFHOGqKEjWXQGkyOlWX2lFuZcmkpFs7iz8jIUHY0YEhUo0eiKoSIBRLV+MAoqouJ+UIQRdUrdRzDybVEvTtN8X42lrGWv7L+HrspmD0dN26cs6wUG3M+7/ClpWwGONbPW5wKRZUT2Zj5FhVDoiqEiAUS1fjAKKqLiflCdYuqlc5wieNtTprizP7FixeXxsMv/YKPz+fgLV648xV3jeKqA9zWdPjw4c7z3bp16ym7Yvn9XEX0cAiGRDU6JKpCiFjAFXDuuece3HrrrRouF2CMorqYmC8ERVQpd1YGeQbFSVO9e/c+adJUuCz6Cf9WpKwthx7YmftcVopZVC6VtWfPHnOEiAckqtEjURVCxAKJanxgFNXFxHwhSBlVQuHjzHhOQLIz46008jIW2Un+De/f4XVmSjneNDx7aocjWGL1HEXlkKhGj0RVCBELJKrxgVFUFxPzheoQVa8IUuyspHKnqb59+zpZyry8PCdGrKTa46oK+xzs87G3LczsMnvKLVo58YaNNGfuhy/M75XoSI8jgocVVa5tKyqGRFUIEQskqvGBUVQXE/OFWIsqJY4NnVfuCAWwa9eumD59epmDp6taAL1y6WXHjh1O9pTSTEHle0SJjvS8Iv17EXxY+fGzlahWHImqECIWUFTvvfdeTaYKOEZRXUzMF6pLVG12lNe5faidNBXLPe69gnn48GFHlrkEVkJCQunYU87oV8Nc85CoRo9EVQgRCySq8YFRVBcT84XqEFUrqZRDNnxcfmrdunXVkpmkiDJ7SmnhuFi+H9u2bXOWLxI1F4lq9EhUhRCxQKIaHxhFdTExX4iVqFJO2cBZGeXseS6IT1lgV7ulso0gHz+8hMOsLRfmZ/aUmVzueLVmzRpnXGykpaUiPYaIbySq0SNRFULEAolqfGAU1cXEfCEWosqG7ciRI6USyC1QOf6Tk5S8k6YqC4WSQmyl2GZuCW9TjhcsWOAICv8+x8Mye6rB2rUPiWr0SFSFELHAiionU0lUg4tRVBcT8wW/RZXyyAymlcjVq1ejW7duzk5TVf0FtH/DwutcPorLSE2YMMFZl5VLX61YscLZNSqW42FFsJCoRo9EVQgRCySq8YFRVBcT84VYdf0zm7po0SJ07tzZmTRlGzuvWFYVFNB9+/Y5f49LEPXq1QtTpkxx9tynuNqufP5tbxG1B4lq9EhUhRCxQKIaHxhFdTExX4iFqFIOKYpcfmr9+vUniWK08N/af28vCa9TPjisgNlayiklNTk52ZkY5R176n0MEn5b1Hz4XdE6qtEhURVCxAKK6n333SdRDThGUV1MzBf8EFVKn5VQdrFzJyeKY1ZWlhM7U/i4bCS9gsuxr9zNit359u9we9PNmzera1+UiRVV70Q+UT4SVSFELGCbfv/990tUA45RVBcT8wU/M6oU0379+jmz+ymshI1cVWQvmSWljE6dOtX5G+zG5bam/DvKjorTIVGNHomqECIWSFTjA6OoLibmC35lVLncEydNJSYmOuulEmY4y2vkTieY/Le7du1CSkoKRo8e7ay/yqWl1q5de8qyUhp3KspDoho9ElUhRCyQqMYHRlFdTMwXqkJUKZhWCimjHBfKSVPcccrCY2zxYm/zkg0gHyf8GGZPOXN/7ty5GDx4sJNB5SL9lNbyCH8cISwS1eiRqAohYoFENT4wiupiYr5QVaJK2Phz0hQzqdyO1FKeMPI+lvAMKGO5ubnO2FOOOeW6p1ygn4/LcalCVAaJavRIVIUQsYCi+sADD0hUA45RVBcT84Wq6vrnLD2KJNcq5cx7Qtlko1aeqIbDL6XNng4aNKg0e7p9+3ZzhAsfl9390Ty2EBaJavRIVIUQsUCiGh8YRXUxMV+IVlQjiSF3d2LGk7PuvZOmbJY0/N/wdniMorty5UpnYX4KKrOoS5YsOWnPff4b+5h8/GglWAiLRDV6JKpCiFggUY0PjKK6mJgvVFRUvYLISwt3muKkJnb5c71UYkXUSiSPt5LpFUtOsuLM/dmzZzuTorhr1MyZM52MqvdvhON9DO91ISqKFdXKLplWm5CoCiFigUQ1PjCK6mJivnAmokp4yYaL41EjTZryEn6bWVc79nTgwIEYM2YMli5dWpqNFcJvJKrRI1EVQsSCvLw8PPjgg7jtttskqgHGKKqLiflCNKJqhZON/KRJk5xMalpamhPjfWzAWCJlQxnjEAGOPeUQAa6tOn36dGzcuLF0+SrCx/H+LSH8QKIaPRJVIUQskKjGB0ZRXUzMF8oTVQqjLVYcuSQUu+jZyHPvfFKepBYUFJSOPeXSUrxctmwZdu7caY5wsX/DFiH8xIqqnfgnTo9EVQgRCyiqDz30kEQ14BhFdTExXyhLVCmOnFXvlU+KKRt3jiflGBJCqfSKrIUCwNn6nBjF7CnHoTJ7WlhYaI4QovqQqEaPRFUIEQusqN5yyy0S1QBjFNXFxHyhLFFlY+Td7Ynrl3IffXbX25n44YJKCV21apWTNeWWptw9ijP3c3JylCUVgUKiGj0SVSFELJCoxgdGUV1MzBfKy6jaywULFjjjURctWuTsPBUO1zjl2FNmTocMGYJZs2Y52VN2+1v4OBRfrX0qgoBENXokqkKIWCBRjQ+MorqYmC9YUW3fvr1zmxJpRZKTnCZPnuxIKvfT98LdoTiRaty4cc7M/fHjx2P58uVO9tSbibXwMSmrVoCFqE4kqtETz6Jq6x8+d50oCxFsuALQww8/rOWpAo5RVBcT8wUrqu3atXNuW5HkGc3IkSMdCbWTpggX5meDxcwpd43iUACue+rNnhI1BiLISFSjpyZkVG3PjkX1lBDBg6L6yCOPaDJVwDGK6mJivhCeUSV20hTHmvILw8p806ZNTiPFsafcKpXrnjJ7Gr7vPo9V5S+CjkQ1euJZVDn5c82aNc6lt35SXSVE8JCoxgdGUV1MzBesqHbo0MG5vX79eidTyjiXkOJSUsyecvb+tGnTSrOntoK33flWUFXxi3hAoho98Syq7CHiiXefPn2ceown2bb3SAgRLCSq8YFRVBcT8wUKaZ06dfD1118741C7d+/uZEynTp3qdPtzzVRmT1nRR8qeSlJFPEJR5QmZd1iLiIwVOk6qpOxFGoMeZGw9xdVKeCLOHfH69u3rjKu3G47Yustbl7FQyiW0QsQWK6oaoxpsjKK6mJgvcCb/FVdcgYYNG+KTTz5xxqpynVS7577dv1+ImgS/18yo7tixw0TE6UhOTsaUKVPMrfiFK5dkZ2c7aztzKBPH4nNZPe8OeYSSqlVKhIg9FNVHH31UohpwjKK6mFiVwwqbs/rPP/98/P3vf3d2juJY1P379ztfDlbSzCbwkseqqNSUwu/4mDFjnJ3WIt2vcnJhHcCTWsqdvR1+TDwUW6dRQrnu8759+5CSkuJ8F3iCznWf2XvE42w2VaIqRGyRqMYHRlFdTKzKYbfXE088ge9973u48cYb8emnn6JFixZOZvWjjz7Chx9+6JT3338fH3zwgYpKjSj8Tr/77rto0qQJ3nzzTed2pONUThTWCU8//bTTHcf6gPVDpOOCXPi8vZ918+bN0bJlS3z22WfO67nvvvtwzTXXOPdxDCuhrEpUhYgtFFXu9X/DDTc4w7REMDGK6mJiVQ7HbLVq1Qr//d//jXPOOQcXXnihk10977zzVFRqfLngggsixlVOLawXfvWrX+HnP/85fv/738dtPcHnzkvWdX/605+c78DPfvYznH322Tj33HNx0003Yfjw4aVbPUtShYg9FNXHHnvMmUzF3i8RTIyiupiYL3Ci1D333IOOHTsiNzcX27Ztc8amqqjU9MLvenp6esT7VE6ULVu2OKsjcCxn7969nduchBbp2KAXfuYcn8pL1n2cMMqsKnfm42QxrhMthKheOIdg4sSJzm6XmicTXIyiuphYlcJMAQtn8nNMVvhEAiGE8EKp37Bhg7kVn3C8G6Wbq51wRRM2hhTvsrD1pBCietBvMLgYRXUxsSqFH3z4siv6MgghwmG9YGfAx+tSTRzmxElTXHovISHBEVTv0mR8XXaSlbce5HXVi0JUH/oNBhejqC4m5hv6IgghajJZWVlOBnXGjBmanCGEEFWAUVQXExNCiMCwP20dMnafvAmIEEKI2oFRVBcTE0KI6mf/enyXOBrN7nof7dq+ibZT5iA9P/62VRVCCHHmGEV1MTEhhKh+di9BwpA2uP3SG3D/Qw3weJ/RSMuJr21VhRBCVA6jqC4mJoSoFMexc2F/tGufiHQzJDs7aQC++HIytro3heXgNszu1xndRm6Ao6BFWzClZ1f0nrgJJaH/No34Gs0euhOPP/sFpqbuQG3cO2Z/6jh0HzMGG7euxbTeYzBxVbb7XgkhRC3AKKqLiQkhKsVx5M7rgXvrXIKHx63Fkew5+KDulajfbBK2HMzGhoVjMX+7ObS2ExLVqZ88jDo3PIwBW3Yhd9i7uO3CBvhgwsaQph7C8v5DMSN5M1JnTcbcJRuwz/yz2sT+lM/R6JYmeP2ZO/Hn6xrjg/HbJKpCiFqDUVQXExNCVAHb572C6y6+AQ/fcTVuejQB2xjMWYwxXzyCFoucQwQp3Iz+nzRA3RvuQP1/NsKr3dbA3a9JuORhwpvPos73z8LlH/XCqnwTFkKIWoBRVBcTE0JUCXkY+/B5oR/ZbeiWadYFzV6G7779N9ovdW8Kl5KNQ/Dor/4HP7njG6yLzyVUfWX/zHdwzTl/xjO9UqEtU4QQtQmjqC4mJoSoAo7vTEabeg/izgcewhOTzejU3OUS1VMowIYxvfH8pdfi+mafoe9qrT8aTva413Dl936Of7SYilyJvBCiFmEU1cXEhBCVZhcmvXMT/vnMQMyZ1Rz1rmiM4ZtC4d0rMOnb59BOolpKwfoheLvRHXi7dyL6t26Ehg9+hVXadvsE+xfj43sexrV1LsCFb3ZA4hblVIUQtQejqC4mJoSoFCVY1LkhLqv7IAZsLQzdzMKMl27EBbe3RWLKMkz65im0XWwOreUUZyXhs0cuxN+f7gLuhH80rR/+c81fcdtHE5DpHlLr2TnpFdz1wHPoNX4gXryzMV7qtBh55j4hhKjpGEV1MTEhRKU4jl3r5mJe6o7S8YTH8jdj3vwUbN93APnZm7D9gLmjlnPsYC7Sls7Fyiz7Th1GVtoyJKVkQAMAXApz1mJ9+lYcOnYEuSkpWJu+R+NUhRC1BqOoLiYmhBBCCCFEtWMU1cXEhBBCCCGEqHaMorqYmBBCCCGEEFFx9OhRFBcXn1RKSkrMvWeGUVQXExNCCCGEEKLCHDp0CL169ULnzp3RtWtXp3To0AGTJ082R5wZZ5111ln/f3KLOECkkDx8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t="1528"/>
          <a:stretch/>
        </p:blipFill>
        <p:spPr>
          <a:xfrm>
            <a:off x="2255391" y="2028250"/>
            <a:ext cx="7696457" cy="3412430"/>
          </a:xfrm>
          <a:prstGeom prst="rect">
            <a:avLst/>
          </a:prstGeom>
        </p:spPr>
      </p:pic>
      <p:sp>
        <p:nvSpPr>
          <p:cNvPr id="13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N°2</a:t>
            </a:r>
            <a:r>
              <a:rPr lang="x-none" dirty="0"/>
              <a:t>	</a:t>
            </a:r>
            <a:endParaRPr lang="en-US" dirty="0"/>
          </a:p>
        </p:txBody>
      </p:sp>
      <p:pic>
        <p:nvPicPr>
          <p:cNvPr id="14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45E96BD8-33FA-FAA4-511D-EF080B21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A2C2EE97-7913-30A7-0B2F-EE25A96AF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34205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0375" y="1056050"/>
            <a:ext cx="10914761" cy="451097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Armamos el diagrama completo desde cero</a:t>
            </a:r>
          </a:p>
        </p:txBody>
      </p:sp>
      <p:sp>
        <p:nvSpPr>
          <p:cNvPr id="4" name="AutoShape 2" descr="data:image/png;base64,iVBORw0KGgoAAAANSUhEUgAAAqoAAAEyCAYAAAAyWPLZAAAAAXNSR0IArs4c6QAAAARnQU1BAACxjwv8YQUAAAAJcEhZcwAADsMAAA7DAcdvqGQAAG5rSURBVHhe7f0HeFRl3v+P+zy/639te766z/bHbequ66pYdldl7WUXQQR7d7GvrL1iR6UICioivYXeOwiE3gKEHgKhQ0gCSSgJECCBEHj/533OfYfDMAkZkjM5k7xfXrcz85nDZOp9v87nbmdZ8vPz4S0HDx7E8OHDsWLFCgghhBBCCBFLjKK6DBgwAOGle/fu2Lx5szlcCCGEEEKI2GAU1eXo0aMILyUlJTh+/Lg5XAghhBBCiNhgFNXFxIQQQgghhKh2jKK6mJgQQgghhBDVjlFUFxMTQgghhKg5HD+C3NXzMG3ONhx2AsXIXbMA0+duQoFz+wSHs9dgYcoKZBbYYY+Hkb1kOTZszTP/VsQSo6guJiaEEEIIUXMoKcDyrs/j8j81RsesA0BmIt7++5X4x2vjkGkOseyd9R6uqnsrXhu9ww0UJuG1uvfgnV5LsdeNiBhiFNXFxIQQQgghahbFezHl63/gr/WbomXTxqh3f3esNXedxMFVaH1XfTz04Qjkhm4env82bnj8fQxK3e/eL2KKUVQXExNCCCGEqHEcP7AIH/3pBzjrp3ejf3gq1UPGgCdw/4sfYFJBAVLer4cmH/bBmvAxAiImGEV1MTEhhBBCiBpH8Y6l+OIft+Bv976BzluKTDQCGQPx8H1voMuovnjvoaZonrASB8xdIrYYRXUxMSGEEEKImsWxHfju/ca486FO6NvncdS9owXSynTV7Rj03JO4v84f8YtHW2PEWmlqdWEU1cXEhBBCCCFqDkf3Y2a/J/HXuvdi4I7DOLprOj5rWBfXvDwS3Htzz9oJGDlyGFZ7ZkvlzngXdc76Ma55bzxyTEzEHqOoLiYmhBBCCFFz2LEFyy75AbrNzEIxb2dtRPa9dfHNsCRkhG4WJHyI1tfchW47eWeIQcOArxvhn03eQ5uUI0DHL4ENG8ydIpYYRXUxMSGEEEKImsP+A8BX3wKtmgPp6cBTzwLvh6737w2sXYtdda/Dwt9dgY0jvwMmTgbefB94rh7eaz0K49/uCjR7DWjSBFi1yjygiBVGUV1MTAghhBCiZnH8ONC2LXD33cDkkIzu3Qu8/Tbw2GPYP2wY9k+eCLzyOnDPFej17C1oePNL6HPRg9jzauiYvN3AlClAZjlLBQhfMIrqYmJVynF+MUKkpaXhpZdewtixY53bjB87dqz0fiGEEEIIPzl+5AiOTZwImsfB4mLkr1sHzJ7t3knS1gPJk7F48WQkzFiD7d/NAnZnmztFdWAU1cXEqhzKaLt27fjH8M0335TGKKpCCCGEELHgaKiUuFexcuVKjGVmNYSSZsHFNVSDiVU56enpaNq0KX7yk5/g448/NlFIVIUQQggRM44epaoChw4dwqefforHH38cu3btcmKS1WBiFNXFxKoE+4Hv27cPU6dOxeeff45LL70Ut9xyCzaYmXMlJSWSVSEiwR6H0O+DlerRo6HfiQkLIYLP8WMlKDl23OleFsHCusnq1avx4osv4qmnnsJ3330nFwkwRlFdTKzS8AO3H/qSJUswfvx4TJs2DVdddRUeeOABTJw4sfQMRl8OIcI4moper9yLK+tchssvvzxULkOdF/ogbZebCTgzdmB8l0EYM379GUvvsaObMbF3R3zScSEOm5gQ4mS2z+uEJpdfgUdbTkC6iYlgkZeXh0GDBqFfv37o3bs3hgwZgpSUFOc+r79UD8dQXHQYxaETncpynK+FSY+jxTh6uhOn0LEloeNKvAcdd9+L6j7hMorqYmKVxp6xUEb5ZVizZg0WLVqEOnXqoG3bto60zpgxw8moCiHCODgdb7/XBh0HLcKmTZtCZSHaP/wwvp6chn2hu0sO7UPenj3I23vQGW8V+sXh+NEiHDpQEIrnIb/gEIptzVJyBAfz92DP/pXo/O5XSOiXgqOhY/fvzcOe0GPYcuBwSbmVUUlROqa2vRPn/uxy3NVyjrsOoRDiJI4VZ2FCp1Z47clOWLptL44eP4JD+/hby8fBI7a9O4aigr0hWQr99vL2ofCo+8s7ejDf+S3m7ztUOoaylGPFOLQ3dPy+/ThQeCQkHuaIkiIc4G85Lx+Hiq1claBwv/v4eXn7UXSSeQiK14IFCzB06FAsXboUkydPxrJlyzBhwgTn/uru/j+6ZSheavAS+q0sMJEzZ+ekbhixdANSJg7Ad+uyUd4jHs8KedqEQZjn2fCgZOVkTJr8HVaWs9NsLDCK6mJiVQI/7Pnz52Pw4MHOF2PevHm4+OKL0aVLF+zcuRMDBgxwGmEhRBgHZ+K9lp3Qf9JG5Ofnh8p69HnyUXw9JQ17i7dhwIs3429/+QuuvqkpBq4+jJJjeUgf9iquu7ke/nzxRfjTzQ/jy3mHQj/CYqwb3xoPX3IxLr7/DtzQqDlGf5eJg+v7o+ldV+Evocew5b0x6ThQZv1cjPSMNMwY3gt9Wr+HfzefoYyqEBHIXtAVTS48F+f+/iF8NTsXW+e1w5O3XRn6jV2KB1qOw8bCYzi2exzebnQTLr8y9Nu7ugn6rg7JakEqOje52vkt3tDgbYzdVHRCVkOSunVWRzx5Weh33Ph23PxYK4wYnhaKFyJtxFt44EY+/iVo8vUcbA/JaknmYLxw27W4gnXEjf/BsI1FGoLggf7Rt29fbNmyxen+Z7f/wYMHkZSUhIwMLv1fnRzCzrHN8EKHBdiQfwB5OTnI3V3IVASKD+5B9o4c7N7v1r5HC/eFbudi74Gy0wY7hrZGz7mp2LY7F3k8wTl+GHtzc7Cn4BAKi47i6OEiFJeUoKS4CIUHD6Fgz07s4xcv1HYcyM/B5tHdkDBkBJIL+WjHULh3N7Kz82J+8mMU1cXEKg3FlGco/fv3d7KpZM6cObjkkkvw9ddfO7cTExOdpar4BSEU2+o+kxEiEBQno82jt+D88y5yfjOXhESzQfOx2Lq3BOmDmqDxW10wad58TBvRFk9e/imS87YhqevzuPTZIcjMWYkhX32IF1ouwf5to/H5xy/gs2k5yNk8BE82eQ0fjNyIkoPbsXpZknMiacv6nEKTnY3EcRx1xstuwXddW+OFD6ejmk+whQgkJYe3YvQ3X+Dj0MlcQX4SPmr5Pl75dnLoN/YNHn3wI/RfsBN75r2Ptz/rg2HTQr+9RWkh8diPJd0eROP3+mHu/DkY0/1jPHV1Kyy0SdONiejc8nl8PDn0O942Dq888wKa9lwL7JuJlz94Dx/0nIr5s77Affe3xriUkEhMew2vtx2CcTPnY8GS9cg/4j5Obca6RXFxsdObO27cOOf2ihUrMGbMGOc6hymOGjXK8Zdq4/gStL/uElz457cxJLEdHrrqevyjQTvM3pmOCc1vx1+uaoBnOy3F8cO7ML9rU1x11U14rs1UbD8c+Tlnj/wCCUlrsGRkd4xZk4XMpQl47sa/4K6X3sSHXRZg6eBOmLxuA9bP7IGvR6/BolE9MStUuZdsm46Wj9XBn86/Ci9/m4i1obevpGAOvvjXzbjoD3ei9fSNOHhK2t8/jKK6mFhEDuzajvTN2Siw3Quhs7ldmRnYnLPv5DENIbKzs53JUyNGjDARV1T//Oc/o3379s5tDgvg+BAKLb8YLBwKIFkVtR6bUZ28EXv37nXKQdOXP+eDP+H/zq+DutffgOuvuxrX3fompqzfihXDP8Kzwzju+xCWTuqLth8nY+uyL9H8nScx3BkOnoW+n36NnsO3mIzq30qzqU5GdXR5GVXLVozp2AL/kagKUQY7MW1Ab3zzxUIcP7Iba8d+gqcaXY8brrsYv/zz0+ixaHdIRjZj4DMP4tYbbsB1dR/ExxNTMfSV3+IXf/gLrmPs71fhtkYfYnqe+4j5C0eh0yevY6Lzo9uBIe3ao22XULtZmIsVQ97Eow1uwA1/vwg/u/xljEjbH3r8VPR4qDFuuOH6UB3xKNom7YIZXVAroVPYYYaZmZno0aMHsrKynNv0DyuqXJ2oZ8+eWFWtO08VYd+U5nh/yBosGPg5vuo7HGO6vI43By9Ez/daY8z8ZKRs2ovcpXPRr9WHGDl/AL7o0Bn95x8y//5krKgu6t8OCQs3YOwXHTBj4zLMTHgeT3weOsHp9QXGrk7Dmskd0GrQCszu3wHTDpdg9bSxGNR/HpaN7YQu3bojNfRY6X0/xbeDRmHtwgS8220ylmXFTuiNorqYWEQWfv4QfveDy/D+tAynS+L42i5o8Pv/xa+bjsYeTz8gZylTSvll8KbRw0WVJCcnO4OYc3NzndvVeiYjRFAoSMTrn3YLVUKmpSrlGLaOehmPvPstRk+ehdmz52LhsnTsL9gaOjN+G00Gc5PqvUga1xOfvj0L+3ckomOLF/Bun2Qkr+iH5x97C+0GrQk9zFEcLipEYeGJciTUkp2+LduEEe0/wFNvT5GoChGRbEzs0Qmft12G/ZsT8HnLd/D5qNmYNbcz/tX4LfSYvgWHC7KwatHc0O93Jia3/zeu+XAYpnR7Fk0+7o3J02dj9px5WJKSiQLzgzyemYT+X72Cd/g7XtQbzz7xIt4YEHqcNd/g45afouP40OPP6IAH73gXQ5ZsR9G+dCxfMAezZ03BiFZP4arPZqPgcO01VZv8Yj3HTOqkSZOc24RjVK2okpkzZzrzarh0VfVQguKkz/DZ9GykJXbBszfXxY033oCWU3Mwv9uTuOWGW/DEa6MwO20yPm54Hq6+9Wb847mWGO8upHQKVlSTB36Fvos2YkTXwdiOAyjcNADvfjUT83q3R2J6BtJnd0WbISsxd2BnzD68H7Mnj8LQsaH2Z/0EDBs6ACtDj7Wh85cYNm9p6Bmmov+A+Vi3NXYzFYyiuphYRI5v6Y+Gf/gB6rw1GdkhodzSpSF++YMf49lRO04ar8Yvw/Lly0sl1cqnFdUvv/zSuU3Y7b9w4ULn7Mae9SijKmo9h5agU8IYzFwRLqohju/A6GYNceM11+Caa67F7ff3QNrBHdgwsytaT+PxB5A6bwJ6f7PQ6crfPqszml77V/y1fj3c9uhnmDCvMtv/bcesoT3RtutiqDdRiEjswcIJozFw4Drg6Ep8+/rduOrq0G/1/hfQ9InPkLg2C9uXdsLjd/D3ew3qXvsU+q7ejyPF6Rj0ws34u/O7vhH3PtUf680jojAPK8a0wOPX3Ypbn7obdR94Fz0GbQ7VEwvQ8t934Gr+mwdfxatPf45Z6bnYNqct7rnNffzrb30RwzZwjGPtxToI58T06dMHOTk5zm3izagSTmbjkEUOh6oejuLwrOZ4Z/hGDH33LXQck4BBXV7Fe2MysCl5BqaPHIKxoyZgxMwVGPflR+g5bTrmp2xEXhnOuGNIS3Sfm4oFCW3Qe+EGTPn6c/QbPwhDur+FZzvOQXLfFviiZ2/07fAuWgxcgVkJ7TClCNgyZyy6t+uGnq3fRKuvuoM55h1jP0Pb9u0xtHNzvNQ9ESk7Y/etMorqYmJlkIl+9/4Z/1PnTczOSEH3e8/Hj37xDCbuPHlaBUXTfjF4WZaoMs5jWZiF9R4rhBBCiBBZ89CjxRN4qu1kTB72KR56rTnaJu02d4rTYZ2Ek6e4lbs3GUZRHT16tLnlkpqaWrpUVewpQXHKAPRbmIMlA97Cbbdei5tefx+d+43Gt4/+Hdde2xhNuy4PHVeAlUOa4x/XXou73+6Ixfnuvw5nz+zBmJS6FWsSh2H65lzkb52I1+tfh789/Ag+GZCG3MW98Gjdurj10VcxYs5WpEwdjkXsLtu1CJ1euQnXXncv2oxcCSfteHwN+rx+X+gE6GkkLM85MdkvBhhFdTGxMtk26CFceHYdvNDqVVz/h5/gt03HYNfJnnoS3i9EpIyqEEIIIcqjGFtndsN/brkZN9/cAG90nA7tPF81cDJVuKjWfI5i3+oeeK/X+nIm0AYLo6guJlY2WcNw70U/xo/P/hn+v/8+H69PyqpwF6BEVQghhBBBwTvrv/ZwBAXbZmDYrGyUxEkntlFUFxMrh2wMf+xynP1fZ+Gs/3sVU3MqPuBYoiqEEEKIoEBR5VKZItgYRXUxsXJZ2+1GnPejs3DuK98h11kEtmJIVIUQQggRFDhGtWXLls4EcE3mDi5GUV1MrByOYtpLf8U5Z/0ML0/MRBSeKlEVQgghRGDgEpnnnnsuHnjgARw4cMBERdAwiupiYpHJXYgubR5Hnf86C7+58XPMz4tuJUWJqhBCCCGCwqJFi/CDH/wAN998MwoKKr+3vvAHo6guJhaZnYvQvd3H+LBla0xYtx/RjsGVqAohhBAiKDCj+r//+79o0KCBMqoBxiiqi4n5gkRVCCGEEEGBonr22Wfj9ttvr8bdqMTpMIrqYmK+IFEVQgghRFCwolq/fn1nV00RTIyiupiYL0hUhRBCCBEUJKrxgVFUFxPzBYmqEEIIIYKCuv7jA6OoLibmCxJVIYQQQgQFiuo555wjUQ04RlFdTMwXJKpCCCGECAoS1fjAKKqLifmCRFUIIYQQQUGiGh8YRXUxMV+QqAohqgtujWiLEEIQiuqPf/xjiWrAMYrqYmK+IFEVQgQB7ekthCBLlixxFvyXqAYbo6guJuYLElUhRHVy8OBBZ5tEiaoQgkhU4wOjqC4m5gsSVSFEdbFp0yYMHz4cq1atMhEhRG1HohofGEV1MTFfkKgKIcqipKgAe/YcQmXynN5xqDZjeuzYMaxZswadOnXClClTcOTIESeujKoQQqIaHxhFdTExX5CoCiFOpRgFO2bgi7dewXOfzESRiUaLlVN261NOyeHDh5GUlIQuXbpg8eLFJ8mrRFUIQVH9yU9+IlENOEZRXUzMFySqQtRgivKwc+dWpCxagNmzlmJH0T5krliMuXOSkJEfktHtqzF39gzMmOGW2UlLkHkg9M8KNmBc8wa44Dd/w32t5oa09cyxskoOHDiAyZMno2vXrli/fr0TI1ZihRBCohofGEV1MTFfkKgKUYPZ0A+vvfEvXHft7bjlyrpo0voLvHXvXbj54l/hzm+XYOmo1njwrgZo0MAt9zzxMsZvPY6c3HQsnTsFk3t+hqYfTMOZ7LZNOfVmSXNycpzxqP369cOOHTucmL3PK7NCiNqNRDU+MIrqYmK+IFEVogazoQ8efOYjdFoaquwzu+Pqv/wHXVfuATZ2wXVvDsby5Dn4bvxojB7tlvFTZmJDvvm3yMC4zi2jFlUrqEePHi2Vz61bt6Jv374YM2aMM8OfWDm1x9hLIWoux5C7ehP2mVsiMhLV+MAoqouJ+YJEVYgaTFpPvNN5CKZk8HoHXNOsN+anFwE7R+Dp90diXq9meKBxPdSr55bGj/8HI0p75LdibKcWUYkqZZPjUSmplFWW1NRU9O7d2xlawLg9TmIqahPHc1dg2MTR+LT+K/h2YjcMXpyOYo14icjSpUtLRbWw8Ez6c0QsMIrqYmK+IFEVogaT+i1e+Lw3xmwKXV/VBn96viOmbzwIZCbg7teHY3u5qZ1NGN7uXTz+2iRUNKdB+Swudke0cib/3Llz0bNnTydDQqygeocECFEbOL52FN74+C3UP+8qPPhWEzQdlIwi97xNhCFRjQ+MorqYmC9IVIWowWTPx6iZyUjdHbq+YwbajpiHDbuPAHsXI2HcSuQfKHGPi8hurJz9HQaNW1vuZCorn7YQdu9PmjQJvXr1Kp00RTlltpXwON4WoiZxPHcJRvYaiTkb3OEt2LMEQ7uNxPyM/TiGfKz46g08dldjvNp8DDYUlFRq2beaDEX1pz/9qUQ14BhFdTExX5CoCiEqA+XTu/zUzp07MWLECAwcOBBZWVlOjFiJtZdC1DSOZ0zDp/+8HFe83B1bC3Zh8fuNceXfXsWQ9XkowRaM/7Qn5mzKQlLfXpibeTAUE5GgqP7sZz/TGNWAYxTVxcR8QaIqhDhTKJ2UVCufnDTFWf2cNJWfXzorS4haw7Gt/fFUo1tx36ONcOMtTdF70R5lTqNk2bJlEtU4wCiqi4n5gkRVCFEVpKSkoE+fPs6kKdu42K5+IWoTO/o/jXPP+ilu+2oBDpiYqDgS1fjAKKqLifmCRFUIEQ12fKl3vOn8+fNLJ03ZIQB2SIAQtYtczGjxER688u+4pfNkbNyrfGq0SFTjA6OoLibmCxJVIUQ02O5+Ynea4hqpa9eudWLEDgUQoraxI/FtNL71FSRMSsDzd92MZj1WwUytEhVEohofGEV1MTFfkKgKISqKV0B3796NYcOGYdCgQcjMzDRRIWoveYs64eFrL8Jj38x0FvXf2e8ZXHVJYzSfsvWMdnerrUhU4wOjqC4m5gsSVSFEtGzbtg39+/fHuHHjkJeX58TskAAhaiuFWYsxbeZ8bLLd/SW5WDB1OhZtzi93iTdxMhLV+MAoqouJ+YJEVQhRHhRQbyZ13bp1zqSpefPmaY1DISqKOZGzJ3T2usX7O/PGayPLly/Hz3/+c0dUVccEF6OoLibmCxJVIUR5eLOks2fPRtu2bTF16lTs3bsX+/btczKqKrWn7Nmzxxn2UVRUZL4VIhr4e7ITDb2yGi6qtVlWKaq/+MUvJKoBxyiqi4n5gkRVCHE6KCVjx45F06ZN8cknn2Do0KEYPHiw0/2vUrsKN3LgjmM8YencubOzuQPHKquUXfh7GTJkCFJTU3H06NHSjKpXVMUJJKrxgVFUFxPzBYmqEKI8mEUbP3483nnnHQwYMKA0q5aTk4Pc3FxnJyqV2lP42XPy3Jtvvunsx/7LX/5SpQKF4vX44487m2FwpYyJEydiypQpmDVrFpKSkpzdmLhyRkZGBnbt2uWsqHHkyJFSsa1NSFTjA6OoLibmCxJVIQSzOrYrkpc2y8NGs3fv3k6DOn36dKcIQdLT05GYmIhJkyY54qVSfrG/Iba5LBzjzUvGvvvuO0dgmX21mWv2WDALO3r0aOeYFStWOL9HK7B2ibhw7LABm62NR8mlqFLuJarBxiiqi4n5gkRVCGHl1DZqvExLS0OXLl2cRrK4uNhZzJ8NKjM8Qogzg78fW/i7onQePnzYETLOcC8oKHDGAPNEgEMFFixY4JwQUGITEhIcieVQAo4T52+UGW7+u/DfpVdW4w2JanxgFNXFxHxBoiqE8GZR2XiycezUqZPTHWnllTGKalmZHCFExalIttMeQwmlzO7fv98RWP4uOXSA0srxwlzLmEMItmzZ4oguj41nJKrxgVFUFxPzBYmqELUXNoTeBpONHGW0W7duzjJUXiiqbBwlqkKcGfb35v3d8TL8PsbtffZ+L4zxd8hsbHZ2tiOuHDrQr18/Zxw5hxnw98uVOXhMOPZxIz12EJCoxgdGUV1MzBckqkLUPtgIsqFjpsZKKidwDB8+3NkOlZOkCBsye//ChQuVURWiGilPLPk75RCADRs2OGNiKa3MuM6cOdPJwnIpOfvvecmeE/7+gyirHI977rnnon79+lrwP8AYRXUxMV+QqApR+7CiahspO2mKSw15GwZvIyZRFSJ+YCaVqwiwF4Qnn1xWbPHixc5JqP0N23ogaEhU4wOjqC4m5gsSVSFqH1ZS2VBxwkbXrl0xbdq0kxowK6n2UqIqRDDx/lbtdS/5+fnOZh2cjMXCLCu3QWZWNYhIVOMDo6guJuYLElUhage2EbMNGRsprt/ISVOLFi1yYsR7nPd4iaoQwST8t+q9bWPEnphyHKs9OWVvinfFAB5vT1S9/zaWSFTjA6OoLibmCxJVIWo+bHDYGFnJ5FqMnHDRs2dPZ4mbsvA2VBJVIeKL8kRz48aNzhqtHBbAMa0cx2rhb5yFwlodUFT/7//+z5lMJVENLkZRXUzMFySqQtR82OBYweQajSNHjnQaqO3btzuxiiBRFSL+obx6BXTz5s3O2HQOCeASV1xFwCJRFeVhFNXFxHxBoipE7YHdfJwJPGrUKGfcGvHO/C8PiaoQ8Q9/63bGv/d3z4lX3FSAqwUkJyc7vS6WWA8BkKjGB0ZRXUzMFySqQtRM2Lh4J0usWbPG6ernLjd2QXAeQ/GsSEMkURWiZsDfOwtF1SurXCmAKwNwhQAuVcfhARb+7ityQlsVrFy50hmjKlENNkZRXUzMFySqQtQ8vAJqJ0316NHDuayIlEZCoipE7YDbsnKLVg4Pmjt3rrMRCDnTuiNaUlJS8Otf/1qTqQKOUVQXE/MFiaoQNQ/boLCS50QJZlJXr17txKzERotEVYiaTXjdsH79eiezyiEBHMsaKySq8YFRVBcT8wWJqhA1B2/Gg1kRNjJcioZrJhLef6a70UhUhaj5sHvfO36VY9mZXe3Tpw+WLFlyUt0RXo+cSb0SCYlqfGAU1cXEfEGiKkT8wwbC20hwqRlOmuLsfs7yt4QfFw0SVSFqB6wjvONR+ZtnjwzHrrIO2Lt3rxO39YmtU860bgmHovqb3/xGY1QDjlFUFxPzBYmqEDUL76QpO3O3KhoQiaoQtQvWG15h5XJ2XMpq0KBByMrKMtETwlpVWFGtV6+eRDXAGEV1MTFfkKgKUTOgQHKyVPfu3Z2dpjiDl1R0+anTIVEVonZhRdX7m9+/f3/pRCsuaWWpijrGIlGND4yiupiYL0hUhYgfvFkL7/WioiIng2onTdn7KKlsZKoi2yFRFaJ2YUWVl7YQLm/Hk2HWN8uWLXNipCrqGSJRjQ+MorqYmC9IVIWID9hg2IlQvG4zGBwvZidNcUF/i7dhqQokqkLUbrz1CesfDjPijlYLFixwYryf9YOV2zNl1apV+O1vfytRDThGUV1MzBckqkLEB6z42QB4RZHjxLiTjHenKUtVSiqRqAohwtmyZYtzksztV+2JdGWHG0lU4wOjqC4m5gsSVSHiB1v5szFgNqNbt26YPn06CgsLS+NVLagWiaoQwouta9iTw8wqx67aOqoy9YRENT4wiupiYr4gURUimFjpDJdPu9NUly5dnD25mb0g9hjvsVWJRFUI4cVbN9nenRkzZpx0Qu29rCgS1fjAKKqLifmCRFWIYMLK3k6GsjJ68ODB0p2muGuMbQAq081WUSSqQojyyMzMdGR19uzZpfWEV2YrSmpqKn73u99JVAOOUVQXE/MFiaoQwYSVu3esFxfu51aGbAhycnKcGDmThuBMkKgKIU4Hd8Hj0lWcYGXrLl5GU0dJVOMDo6guJuYLElUhggkrdiuF3klTXMeQWEH1Fj+RqAohysJbB7G3p0ePHs7SVTYWTf0kUY0PjKK6mJgvSFSFCA62sreZCF5npc2ufk6a4vhUG/cew+I3ElUhRHnYOoksX77cqbc2btzo3I6mjpKoxgdGUV1MzBckqkIEA1bklEArgtxZavHixc7Mfi6u7W0EqgOJqhAiGugXXA3ADlWqqKxKVOMDo6guJuYLElUhgoEVVcI9+rnTFLvP0tLSnFgssqblIVEVQkQD64qRI0c6xS6hVxEkqvGBUVQXE/MFiaoQ1Y9XQvfs2eOMReWYVI5NJcymKqMqhIgXbJ3GnfNYl82fP7/CdZhENT4wiupiYr4gURWi+mBlbpeeIlw4u3///hgxYsRJO01Vt6QSiaoQoqJ46zbuXtW7d29nkhU5Xe8QRfW8886TqAYco6guJuYLElUhqg9Kn620WTlzPCrXSS0qKnJiQUKiKoSIBtYVtr5gRpVbrXKZvdOxevVqnH/++bj99tslqgHGKKqLifmCRFWI6sEKKityrjnInaZYmXvjQUKiKoSIBtZlrC94yezq8OHDnW1WT1eHSFTjA6OoLibmCxJVIWKPlVFWwpMmTUL37t2djKqFFblEVQgRr7COY/GOr9+xYwd69epVumRVWUhU4wOjqC4m5gsSVSFih628CSdNcaepPn36ID093YkRe4w9LihIVIUQFcVbf3nrs3nz5mHIkCEoKChwbluR9R6/Zs0aXHDBBRqjGnCMorqYmC9IVIWIHbYy5qQpbjNIUbVjtsIr66AhURVCnCk2q8rx9xyrmpycXCqpEtX4xCiqi4n5gkRViNjCdVHZ1U/pO3jwoBPjjlNBF0CJqhDiTKGI2lUA1q5d62wEYE/Sw0/QJarxgVFUFxPzBYmqEFULK11vsZkEXucOU5w0xe4vux0q76f82eOCikRVCHGmsP6zdQeFdcyYMZg7d27E+kSiGh8YRXUxMV+QqApRtdiuLFvI4cOHnWWnuNPUqlWrnEqb2Mt4QKIqhKgq7PCn3NxcEzkBe53+8Ic/OKIazY5WIrYYRXUxMV+QqApRtVBOKXNWQvfv3+8sy8KuLlbOFt4vURVC1EZYj7A+mTVrVukJvUWiGh8YRXUxMV+QqApRtXhFjlugcvtA7nXNWf4WHhNeOQcdiaoQoirhiTvrR2/dSCSq8YFRVBcT8wWJqhCVg8LJzCgvvfLJCQPcaSoxMbF00pTNoMZTJtUiURVCVCVHjhzB2LFjnbrFWydyHVWJavAxiupiYr4gURWiclBOOTmAk6NY2VLkOGmqa9euziUrY8L74lFQLRJVIURVYU/q161bh4EDB+LAgQPObWJFVQv+BxujqC4m5gsSVSEqh5VTwjUCOWmKksoK2JthjWdJJRJVIURVYetDCurQoUMdObVw1v8f//hHiWrAMYrqYmK+IFEVonLYCjc/Px+jRo1yZrJybKqF98e7pBKJqhCiqrD1Ik/mFy9e7AwBsHWLRDU+MIrqYmK+IFEVIjq8Faxl+/bt6N+/vzNpat++fSZ6YvxqTUCiKoSoKrx16K5du5zu/5ycHOc2J1NJVIOPUVQXE/MFiaoQ0cEK1u6wwop2/fr16N27tzNpqiZXqhJVIYQfcMjUpEmTnDqGMKN64YUXSlQDjlFUFxPzBYmqENFhswCcPMXJUpzZzwrW7jRVUzKo4UhUhRB+wDqVG6Fw6BThiil/+tOfJKoBxyiqi4n5gkRViIrhFVBWnjNnznR2muLZv8VKbE1EoiqE8At2+w8ZMgQFBQVOL5VENfgYRXUxMV+QqApRPrar30poXl6es081x6SG7zRVk5GoCiH8gmtNT5w40VktZdOmTY6oaq//YGMU1cXEfEGiKkT5UECtpNqdVEaMGHHKbio1HYmqEMIvWK8kJydj+vTpTkb1oosukqgGHKOoLibmCxJVIU4PZZXjpjhpioP+beXJyrUmd/d7kagKIfxk69atzjJVS5cudbxEohpsjKK6mJgvSFSFOBWKqe3K5yQpSlrPnj2dSytqFFSWmt7lb5GoCiH8ZPfu3U73/9SpU3HppZdKVAOOUVQXE/MFiaoQp2KzpNw1hZUmJdW7c4pXZGsLElUhhJ9wItWsWbMwePBgXHbZZRLVgGMU1cXEfEGiKkRkeHbPBfw5JjU9Pd2JcVJVbRU1iaoQwk9Yt6SkpKBDhw6oU6eORDXgGEV1MTFfkKgKcSp2pylOmuKuKYSSeuTIEYmqRFUIUcXYHiqOU23VqpUzmap+/foS1QBjFNXFxHxBoipqK7Z7P7wbn9v3hU+a4rEUtNo0JjUciaoQwi9svZqbm4sWLVrgN7/5De644w6JaoAxiupiYr4gURW1Ea94WvFiRblgwQJnp6n58+eXbpNaW8U0HImqEMIvbD27d+9efPrppzjnnHNw5513SlQDjFFUFxPzBYmqqI2wUqRwWemilE6ZMsWR1NTUVCdGeJzNvNZ2JKpCCL+wosqF/9u0aYPvfe97EtWAYxTVxcR8QaIqaitWQPft24fhw4c7k6bCd5riMRJVF4mqEMJvOA+gU6dO+MEPfoCGDRs64iqCiVFUFxPzBYmqqA14pZPZU3v2np+f7yyFwkWmuTWqKBvuGpOYmGhuCSGEP3DP/x/+8IcaoxpwjKK6mJgvSFRFbcAKqre7n5OmOBaqb9++TiaVs/s5259lx44dKqZkZWVh586dGD9+vJN1zszMRHZ2dsRjVVRUVM60sF7hZKqEhASn61+iGmyMorqYmC9IVEVtgBlUb5c1t+hr37493nnnHadSZFaVwqpyarHvz0cffYTXXnvNWRGBwhrpWBUVFZXKFNY1zZo1w3//939rjGrAMYrqYmK+IFEVtQluhzp9+nR8/fXXmDFjhpMpZPGe0StbeHKx78nkyZMxatSo0lj4cSoqKiqVLTk5OZgwYYIzRvWUjOrmUXir8b/QbMAqFIduliz+Fo/94wV8m5SFEnB41/HQ/0WsMIrqYmK+IFEVNRF29TODyks7HpXbodpJU0lJSU5lKCoOs9DTpk0zt4QQwh84cfNHP/oRGjRocLKoHtqJpHb344r7n8fIhdPQ/f4GuP+VwVi1twjHdybi43cHYHFWgTlY+I1RVBcT8wWJqqiJUFA5e5SXhBlACuqwYcOcSVPbtm3DgAEDnGNExWDjMXHiRM36F0JUOd6kAr3k+9//vrMzVWFhoRMrpXg9+r1QD3/8xS/xh4e+wPwdZlWWI3uweWM29hWpfooVRlFdTMwXJKqiJsJKz1Z8a9euRffu3Z2llexSJ5s2bcLAgQMlqlGg5amEEH5hkwqEw7MoqsyoniKqIfZP+Rh1z7kE9/ZYgtLFq7InoNmrvbAgY78JCL8xiupiYr4gURU1CYqpPSvnLH92V3NNPnb1Wynl/Rs3bpSoRolEVQgRC1jPcHmqU7r+yaE5+OLBN/DKw41R960WGLnSdPVnDMSj97TFtE357m3hO0ZRXUzMFySqoqZAgbLbnhYVFTmTpZhJXb16dam8WjZv3ixRjRKJqhDCL7x19OjRoyOuo3r0QC4mNL8d9R5pjjm7NmP4U3XR6ImuWLi7CMeyh+HJh9pjxua95mjhN0ZRXUzMFySqoqZgu464VzRnp/fp0wfp6elOzJtpJRLV6JGoCiH8wtbPvOQSVXZnKq+o5s1rj8fuuQutJm9zAxsH41/1HkCzkWtxIHssnnlEohpLjKK6mJgvSFRFTYLLm7CS484mu3fvdmIU2HC5kqhGj0RVCOE3rF/69++P//mf/zlFVHG8BCXHTu4dO+7MRwjFtvXHg41aI3Gjuv5jhVFUFxPzBYmqiGe8Z+GcNMUs6qRJk0onTTFuJ1Z5kahGj0RVCOEXti4/fPgwunTp4ixPdYqolsfOaWjVfAiWbj9gAsJvjKK6mJgvSFRFvGIrNsrmkiVL0KNHD8yfP/8UKY3Eli1bJKpRIlEVQviFrc+ZZGjXrp0zRlU7UwUbo6guJuYLElURz7BS4yL0PXv2xKpVq5wYRcpOqioLiWr0SFSFEH7DjVnatGmDH//4xxLVgGMU1cXEfEGiKuKV/Px8jB8/3tkfml35hNlUyie3SrVn6JGQqEaPRFUI4Re2vuZkWIrqr371q1O3UBWBwiiqi4n5gkRVBBmKJyswWyyZmZkYOnQoRowY4ezVT+wxdkyq9/hwJKrRI1EVQviFra+3b9+OFi1a4IILLnB2ppKoBhejqC4m5gsSVRFUrHRSjHhpSUtLQ+/evR1pYjcRsZJaUSSq0SNRFUL4hU0wZGRkoH379qhTpw7q1asnUQ0wRlFdTMwXJKoiyFA+rRixEktOTnYmTc2dO7d0HKqt4CSq/iJRFUL4BesVDtnivIPZs2fjiiuuwD//+U+JaoAxiupiYr4gURVBhgJKuNPU1KlTnUlTK1eudGLESqpE1X8kqkIIv/AmJbZu3YrLLrtMohpwjKK6mJgvSFRFkLDCyQrLZkz37dvnbKnXr1+/0p2miFdMo5FUwopQohodElUhhJ/YenzTpk3KqMYBRlFdTMwXJKoiSFBUKUJWhrKysjBgwICTJk1VBRLV6JGoCiFiAVdxkagGH6OoLibmCxJVESS8krp+/XpnPOrkyZNRUFDgxEi02dNISFSjR6IqhIgFEtX4wCiqi4n5gkRVVCdldd8vWrQI3bp1Q1JSUqlMVoWgWiSq0SNRFULEAs4huPLKKyWqAccoqouJ+YJEVVQn4ROhKEGcNEVJTU1NrVI59cKxrhLV6JCoCiFigUQ1PjCK6mJiviBRFdUJlyNhIVwTlWNRExISTpo05QcS1eiRqAohYoFENT4wiupiYr4gURXVCbOpJCcnxxFU7jZlJ01x1r8yqsFBoiqEiAUS1fjAKKqLifmCRFVUB14B3bBhg9PVTwmyO00RK7F+IFGNHomqECIWSFTjA6OoLibmCxJVEUsoqFZ0KKKLFy9Gp06dsGDBgphK47Zt2zBo0CCJahRIVIUQsYCi+pe//EVbqAYco6guJuYLElURS+zEKY5LnT59Ojp37ozVq1eXxv3MonqRqEaPRFUIEQskqvGBUVQXE/MFiaqINXanqT59+jjCSCg/lEaJanCRqAohYoFENT4wiupiYr4gURV+45XP7OxsZ6cpSuKuXbtM1BXVWEkqoah6x6j6NWmrJiFRFULEAiuqGqMabIyiupiYL0hUhZ9QAG3ZuHEjevbsiYnfTcbRapYdiWr0SFSFELHAK6qFhYUmKoKGUVQXE/MFiarwGy4ztWTJEnTt2hVz584NRYqQk5GF9O17UVk9LN67Hdu3b8I+c7uiSFSjR6IqhIgFEtX4wCiqi4n5gkRVVBWRZI+VzKxZs5zlp1JSUpzYkYyJ+PTF99Fh/DpUtrN/74q++OL1x9FtZl5UjyVRjR6JqhAiFkhU4wOjqC4m5gsSVVEVUPQ4xtQrMXv37sX48ePRu3dvZ299h5I8DG/dDM3ajoCJVJIDWN7pc7zzzLdYetCEKoBENXokqkKIWMD24q9//Sv+8Y9/aIxqgDGK6mJiviBRFZXFSiqLFb4dO3Zg8ODBzqSp3NxcJ0aK1/bCyx+9jbYL9wN5q5A4Zg7W5Bx278xPxeSRs7B616GThwQcLsD6pRMxa8teEziOg9kbsWrGCuxgGnX7OHz26VtoPSXfvbsCZGRknCSq4vRUtagW5a7D+tWLkWs+giO5S7F6/WrkFrm3Hfaswfjh/Z2THbckYOCU1cgvCT+xOIJ9+XuwbtEKLPiuDwbOSEN61iYsHNUXg+amgd+MI1tmYvzCVdjpfN32Yvl307Es9J1yN/AVouoo2JKEaUtXILf05LkAW2ckYW1mAY6aiCgbiWp8YBTVxcR8QaIqKgvl1Csv3Gmqb9++GDduXOlOU8eOUSyOYHWvF9HslXcwlzKyeThevOoy3NhiDPYc3oslHzZCnStfxZANeSeJ6vGCrej33Pn46cPDQ3pB8jGv61uod11zLHVq/c0Y+OF7eO2d7xwhqQgS1eipalHdt7gzmr35MNos52dQjOVtnsCb73yBJaFzmFI2jcVrT9+HO+64w5TGePCDMdh2JFxUC5CS+C2euLwh/vPcP/GXm+/E4y+9jXcfvRF/rPscuiXtxN45bdDwzn/gmzlZ2DK/JR65vgm+mZkJdSyKqiZndBOc99f78eW8PDewbwIeu+Q+fD4lHd7zMBEZiWp8YBTVxcR8QaIqzgSbObXZVMJLTprq0aMHZs+e7UyisnH3kK0Y8sK/8WyT/iG1dDm04nPceXsD/OfVx1HvxufQO3lPhLGmhcic0Aq3XvkwxnDWVP5SdH+3AW7/cpUR2kOY3/Y5PPfQp5hbQeuQqEZPlXf9H0pFx+bN8VybNaEbafjs6Q/wcecVZyiORUgd8g7+9beXkXw49Fw/vg/1b28b+p4dwvBHX8TrHySGVDb0ufd+BHc/ej9uuuImtJq4DlGMFhGi4uxdhLdvuRXPd53jnFzvH/8k/vr0V5i7Q5paESiqf/vb3ySqAccoqouJ+YJEVZwJtpvfSguFj5OmKKkrV650YsQKrUsqujdpimdenwDPCqpY2+4unH3W/+L2TotDWhGZI7sWo8uzf8OTU3fhwJKBeLf+LfhmzQlhWt33Kfz7mRcxYYcJnIbMzEyJapRU/RjVQqzs8gk+fvlbrN8wCu980RZdVoRp6o4F6PZVS3z44YemfIzWfZOQWxyeUd2PFYM64+36fZEd+hbNafUFmj8zDvtCmjAmJMCtPkl0v3NFa9D8n/+LP9/1FZbsjWb6nRDRsaFTI9zRrAuSD+7BjKevwbMdpiLbjHIS5ZOeno6rr75a66gGHKOoLibmCxJVES2UT2ZLbSbVTppid//mzTZXGi6pJBU9ThHVPZjXuhkaXXodGg1YiF1lVeRHdmJWl5fxj391wqRhH+H2el9hncczJKr+48dkqkML2qPlVy/j4096YVjfAVgZnuLMmIE2H7yC559/3pQX8FqH6dhxiqgWhES1I96s1wOZIVGd3bIV3ntqFPKQj1FPvYeWIVHdzcN2z8X7j1+Av9/yORblqNNf+MfxDV1xe/33MOS7rniy3ovoNC0Dqm0qhkQ1PjCK6mJiviBRFdFCQbXd+pw0xQlTnDjFXaeIFVReniyr6Rjc9Hk888QgbDGR3BnNcOdNb6L3yPa4t2FDtBu/vYzJLcXITR6AZ//vAlzZ8DY0/HatZxxrERa2exbPPfQRZlewL1eiGj1+iCrFsduHjfCbXz+KNv0XVGK86GlE9eOZoW9JCZa/8zIeb/Ypmt3/IN4augJ5SqoK39iCbvc0QqMrz8PPn+qOBUqnVhiJanxgFNXFxHxBoipOR1niuXbtWvTq1cuRF+7fT9zxqGW1/oeR0u1FvPXi+1gYstGD6/rjkVuvwGMdZ4Z04ig2d30cda5+Dp2W7MLh47swe2ArjEnZC5s8Kzm+Be1u/Sm+9+vHMMJJj1m2YsgH7+CVN8Z6MrXlY0X18GE1HhWlKkX1xPfoEOa2ro/f/vYGtJgV7bYNXoqwZFQ3NK3bEdtwENNCovrqUxOwJ6SqQx54HZ98ORtJ89rgoZtew9hUnmRNxHMNGqHFsI3Yf+IrLUSVsrnvg/jtWb/Gvd2XoKAKz+9qOhLV+MAoqouJ+YJEVZwOSgUzqMXFJ3KdnDTVuXNnZ1yqNyvpFdlIHF7dFS81fwtfbgSKX62Hgc+/iTXuwgDAW49g1MefYUb6QRSHZGPpn3+O54flwZkEvjf0/1cexHcdn0GdDxfh0LpVQNs2zj9DzgS0bfEWWkyoqKZKVM+EqhBVfj9sRt6e0GSNbYOPQicakyv+8Z1K8nzsafIQkudlOROkslu1wtImH4ROjUKN3tK1WP3iO1j/+YuYsDjNPZlp+SZWt/kAU5bvLHNctBCVJuVrXNX4QwxNrcxJWO1DohofGEV1MTFfkKiK00GhoIxaYZ0+fTq6d++OFStWlJM9LYMjOejfohmadZ6GnORk4NmngJXLgHbtgPeaA6+9AmzPwLFXXsPai6/EigZPoDhrO/DCq0Dr97H+0QfwfMcVwNNPAK+/DXz7HtKG98S7z36JpCjaAolq9FSVqLonMycyqold2qH95wORW5nM5patwJuh70OfbkDSAuDFF0InPqHvzKgxwIRxoeuvA01D36201cCXoe/a2++GTnxeA3ZsC10P/bvQ90GIqiZv1GN4rN0grNijMSbRIFGND4yiupiYL0hUxemwWVKuiTp69Gj06dMHmzZtcmLE3l9RDm0ciU9eeB+dF+zC8YUhqbj/fuD994H9+4GZM4FGjXDsm2+wM3kR0C8BuPM2bH/2Ctx697/wr0ueR0a9B0IyMh/YnYeCbk/j/efvx8f9dyAafZKoRk9Vdv0XFR/DpqXT0PI/N+O8q+9Ct3EbzD2VYPfukJC+BTz4IMDterkb2lOhE6HnnnNFdFnohOiB0HeH3zUOVZk1y/mu4euvOSPQPIgQVUD2LLRo2hBX3PIIhiRnorAyJ2G1EIlqfGAU1cXEfEGiKiJxIvPlwt2lKHbDhg0rnTRFwo+rGIXYtmETNm4zKVBmVvfsca8TCoQ3UzsjEQeyV2Jk4izMWhESjuQkcwdwpDAXa1YnIyPK5QmzsrIkqlFSUVG134lI3wt+j1jnDB0+AiMH9cbIvl0wftZi7C6soowTd0FbssTcCLFuHUJnVeZGiPDv2uzZCL0gc0OIKuJgJhZNH4Mx87figLaiihpucX3NNddIVAOOUVQXE/MFiaqIBGXEdusze8rtKykpBQVcNj3+kahGT0VE1Qqqd0gIh41w4t2ECROc93zs2LFIWbkSO3d7hFEIIQwS1fjAKKqLifmCRFWE482GcRwqx6POnTsXRUVu2jJSpizekKhGTzRd//yO7NmzB0lJSRgwYAD69euHGTNmODvO2G11hRAiEhLV+MAoqouJ+QJF9aKLLkL79u1NRNRGwuWTAkex6NmzJ1atWlW6bipn/kczgYrHe2UwKJIrUY2eRYsWYdKkSeV+/vyecNMHHkc55Zhmnuzs2rUrqtUhhBC1F4lqfGAU1cXEouA4jhQdwKHiE5mP48eP4sjBQhSHtTHck50Z1a+++spETo8amZoHP1MrIAcPHsTEiROdSVNbttil+V2i+eyTk5Px0EMPoVGjRo60BEkKc3JynI0KvEtuifLh55mYmGhunYAZVg4JoZCOGjUKQ4YMceqVjIwMXxsZfhcrW/idr8rC98LPwhOBqir87lemsJ7YvXu3Sg0ohYUV22oj/HfD635AUa1bt672+g84RlFdTKziFB/A5E+vxV+bjUae0w4fRdaiBLx689uYkuccwW+cc8GMap06ddCxY0fndnnYL2lli7diL6/Yyrm8+6IpkSrripZIFXU0hdmkqiiUvdMVdtFHW/jv+PicKEXRGD58uCNzZ/qYrPjatWvHL7JTeDLE7xr/RqTjK1L4mKcrrNQiFTaq7HJm4fX169c7mxUw08cYNyzYv3+/U3id28KWVfLz85GXl1dmYZe3bQB27tx5UoNgC/8u7yuvcOIRPw9buAvY9u3bSwtv2xgzxGUVrnBAaWTlX1bhLFtb2D0ffh//DrOjCQkJzm0+Ji9Xr16N/v3744MPPkDr1q2dyXZcY3fDhg3OSQ7Lxo0bndu2cLxqWlpauYWPy0x+ampqmWXlypXlluXLl2PZsmVYunRp6aW38HkuXrz4tIVDHsorHN4wf/58zJs3z/mOewuHzLDwOuWd6w6XVWbOnOn0YtjCZeC8ZerUqaVlypQpp5TJkyc7hdc5RKO8wvHC3PY4Uhk3bpwzjphlzJgxTuFnbwvvZ+yNN97A5ZdfjksvvRSXXXaZShwWtv2sm9955x3nd8k6n3UT60jWuayv2d568bbjvPQD1jsS1eDjCKrFxCrO8SPYMfwV/PHCphiXz9u7ML/zk6jTZCB2hGVUWbnyC/vuu+86DRQbADYQ4SUlJaW0AWDmxNsg8LYtkRqE8MLMDLsRyysLFixwGoDwwjiLbRhsQxCp2MbBFtsY2GJvhzcI3jJt2jSnYWAmqazChoFdnWUVNgzMULJxYOF1b7GNhreBKKuwoWDWauTIkU7hdVt4m4LJQmEYOnToKYVxex+FlGXEiBHOv+3RowdeffVV/Oc//3GyqXxe/Hu8zzZSbKDs37O37X3eY/hcX3nlFZx99tn44Q9/iAsuuAAtWrRw3i/7OnicLbztfS3ev2FL+O1IJfzfRyr8e3ytfH58H7z38bXa96OixfvvWfjvT/cYvN9+VmUV+zjeUtb9vG0/WxbvcbZ47y+veL8ntvC72aZNG7z99tvo0qWLIylNmjTBJ598gk8//RQtW7Z0xJ/fJ/tvOLQivNjtdlns9y+8eL+rkV6HLZHeV2/hZ2G/W97vmi38HvJ1sYTLmreE/17DC3/jFER7WZY82vrCK5zewromUh1kC+XVW3d56zZv/cbrrP9YP5ZXWIeWVWw9y+Ktl1l3U/B5nWPXn3/+eTz33HP497//rRKn5ZlnnsH777/v1Pn8XdrfKH+D/H7zM+cJJ0/gmQwIF1c/kKjGB0ZRXUwsKkr2LkeH+y/Ba1MLUJizEl2evBT/HnXyskKElRLPqv71r385DV7fvn0jFnbdclIEi2107G0WZlUYs41QWcU2RLYxK6vYhoYlUgNUVuPjLZEaINsw2WLFMTzj4BVNFm9DE6lEanRssbe9cmyzJva6t/HxZmTCi7eR8TY63mIbF2Z7vA2Ot9hGh1knFkoG5YOfEU8+GOOJB09QWHiyYjNZ9jazXmvWrDmlMM6sGK9TBvj94VhXSg1fJyshZtaY1WThdWbdyipcdYDjHllZ8mSqrMLHZeawrMIsIDOMzA7yhOrbb791HtublbSZSmYwmV2IVJjp9GY+mYHwFsaYNY2UbQ0vzNCyAYhUmN21WeCyCjMfNmscnl1msdlomzGPprAngfUEewT4PPk7oZTyu8LfOk8cmV3mY/MY2/sQ6bHKKt5eBz+LfW5+l0g9OX4U27Pkd7HZs0iFzyPSe6ASf4W/EdYh/D2zjmN9y/qfbRLbW8orf/Osz1l38hjWL2VhvyNnikQ1PjCK6mJi0VFSgOQuj+Fvb4xA2sJueOKK5zAu19zngfLD1P/XX399SmVY3SVSxVlWPBbFW0kHuZRH+DGUGAotu3TZ9XO6f3+msDKkpHKZK8qpX3+nolAmedJEWRKR4XeeMs2TE57QMevSqlUr56Sguj8/IYT/8HfOeoDtBIf6MEHCRBITV0z8MBlBufXWB7xuTw7PtJ6gqF577bWaTBVwjKK6mFiUlCBveV80uaAhXnzrHtR5YRx2m3u8eEVV1HxY6ViYtaOAMEPGSshS1RJi/yYflxVd586dnbNynnRUF8yaMkNQXlagtsKJUWwomN1ndyC/H8zA87vCngUhRO2F9Th7nDgchfUDe1NZP7A3yWJF9UyRqMYHRlFdTCxqSg6sQYfbfoD/+tEleG3aiS+RFyuqWke15mOz0YSiZodi2AqGFRDv52VVySofx3Yv2cfk0IJu3bo5IsQz9epAonoy/NyZZeaQDnbvMfPNoUAcwsFGh3CoCIfBVKYBEkLED7Yt8BYvrL9ZL7C+4AktrzMBYgk/vqJIVOMDo6guJhY9JXuR/NVD+M317bDahMKRqNZcvBWLN5PKcZ8cM8oxulYUvYLqPbay8PHsUA5vBpVjoLp27ep0H3l3u/I+Zz+pDaIa/l5Gem/ZCHDsL08a+H5wCAiHaFBaw+HYZmZVJapC1B5svRFevO0E6wRmVdmucA4K2xhb3/PYaJGoxgdGUV1MLGqOFeZgfse7cVPHlNC3xQTDkKjWXFiRWEG0IsoB8py1zc+9LM6kYqko3gqOssgzcVZsXNKJ2Pvt8/WL2iCq4Z+/F2bROb6MJwpsXJhZ53ejvAw3xzJzQpVEVYjayenqZEolJw6zTuEkYU4IJbZOryic/HrddddJVAOOUVQXE4uakgM7sWDAmxi//mhZnipRrcFQUKxUcNIQZ3Ayi8nxoRY/ZTAS/HteceJAfIoqVwbgrHxLJLmqSmq6qFrh936+/A5wIhRXhuB7zrFlHHPK7IWXsr4TFFWuiMHPRgghyoL1DOtXTryidJJo2hqJanxgFNXFxHxBolpzsUJhJ03xLJdLQVUnVqD43OzzYxaPAsS1TbnyAOFxfgpRbRqjymw1s6XMhnKZGS7txoXsueSUhe81T2p4KVEVQkQL6w1bhxAKJtcQ5nq7nJcQDRLV+MAoqouJ+YJEteZgJdAWYoWMhet/WsqSkVjAv+0tFi5Szowv13C12KygvawquA4g3xOuQxrPRHofCd8vVvZ8TymnzJ6yS45jg73H8jg2LLz0vteRkKgKIcojUn3ECVaUVdYftu6wdU5ZSFTjA6OoLibmCxLVmgN//JyhbSsADmhnlpKbH9ixQkHHrgjA76V9HXxdPFMvr2KLlnBR9Vas8QLfj3Bp5OfMDRkolOzeZ/aUk6C4AUFlkagKISqK96TXblnN5QkZC5fZcCiq119/vRb8DzhGUV1MzBckqjUHr0Cwq5fZSQ5ot4vaB1XGwistDk+grLKr2nbNe7uUqoKaIKpeWLHzt8ytRTkximscrlu3ztk1qqqQqAohKgqFlG2PrS84bpVzEViPnK6+lajGB0ZRXUzMFySq8Y/3R89KgZOmuKg+xyFaGI8HGbNn4KyouJg0B+N7VwSoKuJRVMOfIyWeGWhmzLmNMdc/5T7sfG1e+J7aLEZlkKgKISoK6xzWFUwy2LqHS+FxpRe2TeH1kfc2J9ZKVIOPUVQXE/MFiWr8wh+2lRDCvd8pLXabUguPC68UggorNvt62F3NDCHHV3rli6/Fe9yZwPG6QRujaj8nFvu52uKF4445c58Sz/GniYmJzuddVoVuH7OySFSFENHgrdNsHWSHAXgnzrKOs/cTiuqNN96oMaoBxyiqi4n5gkQ1fvFKDNfFpLSwcHu7mgI3A+BuSKzYOOaWUJTYpV0ZYQqiqBJW1lbCvRU3K2uue8rhEMyecuwps6eU1liJo0RVCFEZbJ22dOlSJ6HC+otIVOMTo6guJuYLEtX4hzO5+aNnNtUuOUSZ8P7w4xlKKcfacqMCThQiVtDPlKBnVC08AWH2lCcgfL7cNYrC7t2mkFT1ZLNISFSFEGcK6zVbd/CSS1exVyiSiEpU4wOjqC4m5gsS1fgiXGS4eD8nTVFg7A+a0uIdFxTPWPni62EGka+VwmQJfz8qSrioxvK9Ot3f4soNlFFW5Myecs99juliptzuu2/hY/E9isWJiURVCHGmsJ6yhXCoGk/Ak5KSTqm7JKrxgVFUFxPzBYlq/MAfs5UEihs/O65Px24U3rbwOL+lpbpIS0tzhgFwTVC7mgHfE1v5VRQrqqwsSazeL/4dPld76YXZcAopswx8bnyNmzZtOmlh/upEoiqEOFNsHeuta7kSQEJCArKyspzbtk6kqN50000S1YBjFNXFxHxBohp/cK3McePGObPimXmz0hOtrMUrXBGAE6y868NGK6vVKapemCHl0A0KILOno0aNcmSVz68ql5aqCiSqQoiqhHU2V6lhXe7tLZKoxgdGUV1MzBckqvEFZ8JznUwWOxOe4sDsYk0XVb4+K0k7d+4szTxS6qKlukSV8HVwkhjXuuWqBjzh4CQpnnQwHtTPUaIqhKgqWM+x3s3Ly3MSD+wts0hU4wOjqC4m5gsS1WBif8RegWI3Sb9+/Ryp8Y6t5LH2+JqO93Uymzp+/HhH9NLT050Yqcj7YEWVYkgq897Zz8DC25EejxkDdnFxMX5mT7lzFLcXpHSHZ08r83z8QqIqhKgqWGeyLmFdx+FrTL7YetCKKtdRDdrKLOIERlFdTMwXJKrBwkoOi5UfXnJh9549ezp7t9sukiDKTKwpKipyxI9jdVevXl36ntkKsCwoh15RrQz8m7bYz87CscM2e8pufWYOuNwWd99iNtc+33hAoiqE8AOuYsKJVXZtVZ7QS1SDj1FUFxPzBYlq8LDCQyhi3B+Ze/ZTdqzYeI+prdj3guK0aNEiZ9tVZijtxLJYiSr/jlc4eZu7RnGNQI6/4raBdnYr/y5PNOLxs5OoCiH8gPUnx+ZzrCrZvn27RDUOMIrqYmK+IFENFl7p4Vkmu/nZtc0JN7zP3m+v12b4+r1Smpqa6gg9Z8ufbiJSVYqqhc+Fnxkzu9zOlILKS95mZev9vHgsSzx9hhJVIYRfcDgWe5w4D4OiyuWpJKrBxiiqi4n5gkQ1OFBAraRyzczBgwc743bsZCF7P+XGHlebse+DfU8Ix6py+SqOXbUrAvC+cCE8E1GN9DiEXfjsquKwDH5e/Nz4u+Jkt0ifEx8j/HnHAxJVIYRfsPeQa0cvWLDAqTtvvvlm3HbbbRLVAGMU1cXEfEGiWr1YYWGhAPCSa2cyi8psnPdHGk9SU52wkuOZebjke4lGVL1iaeF1zlZltnTkyJHO58VuK25zym7/mohEVQjhJ5z5z3Zv27ZtjqRKVIONUVQXE/MFiWr1Qgmy3deUH45D5VhLfi42TqwsSVbLxr5HhF3wnLzE7ndWeuGcadc/JZTZU4435fJYFOLExMSIf6OmfWYSVSGEn7BeZm8YdyHk0lQS1WBjFNXFxHxBolq9WImhAPGz4BhLbotq8UpOTREev6AU2qw04aQljlft3bs31q1b58Qs4aJ6uveW46aYPeWMfbsw//Lly0uHF1j4OOGlpiBRFUL4CaWUQ6hGjx6N22+/XWNUA45RVBcT8wXK0cUXX4z27dubiCB+SUa4TBFm/9jdwSWW2O1P+Ld5XKTnwJj99348x6qAzyvWhe8Ji71toWAxS81ZpTZOUeVMfCua9t964YQsrl07b948Z9wpBZXZU++arcT+vUglyFT0+dnjYiWqQX7/gvS8gvj+EPseBeX5hf+uq5Ogfmakuj8z/m1+VkwqsL5mNpWiajdlqTDHSnAgYy227T8CnVL7i1FUFxOrUuwXko3wJZdcgg4dOji3hb+EVwZ79uzBiBEjHBGy4ylF1bNq1Sp07drVOVunaHH/fIpqpK5/njhwPb8pU6Y4Xfvs4ueyV9EOE6gp2O8rlwBjRjkWGdXw30lQCPrzUnFLUN8T74k0S5AIynPiRGL6yDXXXIN69epFn1EtLkRaz/fQfdUe1MzZAsHBKKqLifkCF0unqDKjyh8Rt+JkJqm6Cv8+u2yDUuzzYeNcFYWPZc/w7aQpTsLhj5Hx0/0tu6wRr/P4IJUgVrxeOI6UwwAooLzOnaH4flu4JAqzhux24n0cNhBp7GlthRlpZpSFEMIv2OZyc5tLL70U9evXP4Ou/2Js6PcJ+qzJQ5GJCH8wiupiYlUOM3itW7fGb37zGzz99NOYOXOms24nBzNXZ+FzCEKZMGGCU3idy2ZUpjATxUvKDwsn+bz00kt47733nO7UGTNmOH+H18P/rbfwcWyhcLFQHqqz2OcwdepUp/Dkp7oL32Pvc+F3m8ueUEBfffVVdOrUCS1btnROEhhjtvXDDz90PpPPP//cmcnPCVPMInLRfn4+9rF4/UwLnwcfz5bZs2dXS+Hf5nNh4fAfZprLKryf7wPfoy+++MK5zU0oIh1bmcLeHXudj8/3n5dBKPzusPBEhsXers7C58HPxRaeSFRnYa9DUEqk5xeEwklC3usqJxdupcrf20cffYRf/vKXaNiwYZld/3tWjEDvSdOwda8JYBeW9x2NBauzkdq/NfquyccRc4/wB6OoLiZWAY5j/dQO6JC4AgfNJ1S4Lw3TOwzF0t3ubS8cp8cG+3e/+53TeLPi45eEDYbKiWIb0TMt/PeUAza8LDw54PvN5ZP44+T7HunflVXs41EYTicZsSh8Dl7xCVKx0kqR5nuWkpLifMf5vb/vvvvwzDPPOILKMVGUUx7Pho7H2H8fLqeVkVX+Wyv0QSmnO9nh/Xwv2B1HuecJE19HpGMrW+zJF0/E7IlbdRd7YuiN2ZPZ6i7jxo0rLZFO+mNZvM8lKIVj/3kyysmPLOwtqa7i/fu8zvomKIXDz1iGDx9erYXPhZevv/46/t//+3+48847yxTVXeOfxu8uvgdtZu9yAzlDcOelj6LD1I1Y1e9j9AkJa/bmeUjotwi7jwWrt6+mYBTVxcQqwHGkfX0jvnf5e5i5i12aR7F9Rmtcc+mrmLWnANuWT0HPAUvh/dh5Js7JVJ07dzYR4RfsiqYYcLZ5RkaGiYpYweEJGzdudKSaQy5ee+01R/w5TlicHp5QUVL5PvoNfyvhw16qq9ihLbxuh94EpbCbNEgl0nCu6i5cUeXQoUOBK+zSDkqhDHIMPieXVlfh32fhc6HI/+QnP3FEle9VRA6mokX9G9G080zsDnnozsH34OoXu2FpbiH2rVuEtXkFyM9agfETUrE3OPPpahRGUV1MrGLsmIznr/47WiftxeGiAsz+7Dpc22I+ilGIXZuXY+qsTSeN22A2LGjLU7GRivcSjp1lzpnj3AOe2AYw0r8/XREVh+89M6TMYPMzYIaVJ2gcfkH58KL3t2woqswsxkJUhRC1F/Z+nXPOObjjjjsckS6LjN7347Y3OyEpPxNjH7gWL3Wfj92ly4+XYH9GMkaOXol8VVm+YBTVxcQqyCHMb3E9bvxyLrIykvDF9deiVRJnKxciK3UWhoxODR1xAooqM6paR/VkrKycibiE/xtOmuL6qOzyyc/Pd2I2Q3Mmjx00wl+vn9i/ZYuVfSv8Ft5m9pRjjJk95cx9yikX6yc8S6e0ej8P+3jex6np2PexPOz9HBfJ7mZm8mob4e+Rfd+quwSRSM+zOktQCcpzC0qdx+fBQtjr9f3vfx8NGjQoV1SxLQF33dIM/Ye0QeMGb6L3glycqJ0OYdusz9Hgrq7YeDS434N4xiiqi4lVmLz5bXHrdR9i5MgP8fdbP8MiZ1WdPVg4+GM0fnwwvMNVg5hRjXe8P3yOiezSpYuTxeNexiTIlWfQse8tC69TmrzvJ5edolBxnBNFlF3VXKifcS+7du1ysttcioroMzk9zKhyfGZ4FloIIaoStpucO8NZ/2V2/TtkIeHherjh/J/jV//uj5V7vCfRhcic3xEPPZ6ALRJVXzCK6mJiFeZ4wVK0/OvvcdGff42rPltsMqh7sHjU53is6cjQtRNIVP2BAsXuC07S4UxG27iHi5WIDiupXiisW7ZscaS0X79+jqRyVm1mZqYzbi4S3GmKY4WtqIrTI1EVQsQCLhXILVRZys2ohsgc/Dh+/1+X4NkRa1F0UtNwBJlJ30pUfcQoqouJRUEh5nx4DX50diN0zbAN9R4kj2uPR5uOkqj6DAfvs4uUa3ay+5lQptjAS1SrDg66p5ByswSON6WoclcT251viSS3EtXokagKIWIBF/3n+FTuTHXajVaWt8NVj3+O8VsOu7dD7S+eeBLYux2Zy3rggcf7YouqLF8wiupiYqcnJEN49HFgywZkz2mJCxt+hR13P+jet3Utks+/BA+/OEaiWgVQfCiftlg4g5zrcnp3muKxbNwjCZM4mUjvq/c9Y4yZUg6l4K5RfJ/Z1c8JajxB8GLf70jvOT8ndv3bIQGRjhEnI1EVQsQC1ufMppa7heobbwATp2D9mKfwbPcJWNv4eWB1CitzYNp04Lqrkfnn83D/g72x2fwTUbUYRXUxsYqRnIzCW6/Fksd+hdS6dYGEAcAzz7CVwaHQQ6174GlkT5kCvPSSc7hE9czwypQVKu5ixMwe1xTkchtEAhQdfC+ZdWax8D3kWTXHLXGdPb7HFCabPbXvfzRQVCm6Nvuqz+n0SFSFELGAGVVun8r9/ssco5rYHrj1Qjx05xsYenVjFPdJAB55mFvouc6TmIjikWOx7aY7cWThAqBJE/MPRVVhFNXFxCrE4TUJuOcn/z+s+8kPgRWhD4yMGwc0agRs3AAM6Iuj994LbHbPMSSqZwblyDbYlBxO2OnVq5czW9FOmvJKrKgYVhh5yfeXZ9ZcKJ9SyeWluGECKzFv9pTHRvs+S1SjR6IqhIgFFRJV7uS/eQ0233Q3Crv2CFXioXpp3Trgn/90JLWUxEnA7bcD69ebgKgqjKK6mFiFOF64G+lZGSjJ2G4iBrvAPPc2N+t4EonqmWHFiJN1uEYnl59atmxZaSbQiqxENTr4frFiSktLc3aVofxzWS9mT9kF5JUkyqWV1Gjfa4lq9EhUhRCxoGKiatiZDZR4ZvtH2kwnM9NcEVWJUVQXE/MFierpsUJErBQRzkZkw82uaM46t8d4j5UAnYr3/bRwBxmO6aX0240RuD1rTk6Oc58X+++9jxH+eKfDjlGVqFYciaoQIhZEJaqi2jCK6mJiviBRPT2UGJuxs4LE3Y64N7J30pSIDr6nzJIyW8pxvRR+7su9atUqZ0yqn0KUl5fnzPq3oipOj0RVCBELJKrxgVFUFxPzBYnq6bGiaiU1PT0dCQkJTte0nTQlKg7H8FLuKT4cd0pB5ThU7hpVXFzsvMfEXvqBRDV6JKpCiFggUY0PjKK6mJgvSFTLx8op4fhTzjzv2bOnI1a2S9orVN7jxQmYjeaapVxXlvvFc3woZ/AvX77ckX37vtmstd/DJiSq0SNRFULEAolqfGAU1cXEfEGiGhmKErN7LIRZQI6Z5E5TS5Ysce4nVrAs4bdrA3y9XsH0wtn5nLnPffY5VILjT6dOneos5RVJeGL13lFQOUaVwioqhkRVCBELKKq33367RDXgGEV1MTFfkKhGhoJqt99kxo8NNHeaWq8lLk6BchouqBRBvlfMnnJbU0oqt5IN33O/upCoRo9EVQgRCySq8YFRVBcT8wWJavns2rULw4YNc7qqmRkkNnsoToZDIbhHc3JystOtz651ig27+70L+FN0WMLlNpZIVKNHoiqEiAUS1fjAKKqLifmCRPUE4fLJJac4aYrreNpMYG2WVPu6w18/pY8z97nXPldBoKSyq59LQIXDf2szsNX5PkpUo0eiKoSIBRTV+vXrS1QDjlFUFxPzBYmqC8XJZv0oUCtWrHDGo06fPv2U7TxrI+FiSVnhLH3us8+MM6WPErNhw4bScb1BxopqJJkWkZGoCiFiAdfPbtCggUQ14BhFdTExX5CoulgJo2TNnj0bXbt2xeLFi0vjtVVQw+H6psyeTps2zVlaaujQoZg3b55TscQTzJBLVKNDoiqEiAUS1fjAKKqLifmCRPUElLBx48Y5y08xM0hsprW2iyrHnjJ7OmrUKKd7n5Ok1qxZc9Ke+/a94mXQkahGj0RVCBELJKrxgVFUFxPzhdoqqhRPr1BxpykuncQZ6uzStrBRjgfxOlP4PtjXGP46uSQXZdQ79pSy6n1/CP8dH8dbgo5ENXokqkKIWCBRjQ+MorqYmC/UZlG1QsVJU1x6itnC2jRpiq+R0sHhDt7XypUOOBmKYkpxnzhxIlavXu1sd1pT4OYDEtXokKgKIWKBRDU+MIrqYmK+UNu7/jlpqkuXLs6kKWYQCcWtpjfGFFNvBpWv187cZ2aZkpqUlHTKwvxewY9nJKrRI1EVQsQCiWp8YBTVxcR8oTaIaiSxYmPL186Z/Zw0ZTOoHGNJUfVKXE2Gs9/ZnT98+HBH3KZMmeJ093uXbeL7wveL70lNeV8kqtEjURVCxAKJanxgFNXFxHyhJouqV7DsdcLM6fjx40+aNEWsiPFYlnjHvo5Ir4eZUmZPe/Xq5WRQKauMRVpaqrzHiVcoqtzEYffu3SYiTodEVQgRC3Jzc3HHHXdIVAOOUVQXE/OFmiyqlE5mSK2sEmYQue4nd03iosKWmiJgXsJf08GDB7FkyRLn9fft29eRjtTU1FopaxLV6JGoCiFiAUW1YcOGEtWAYxTVxcR8oaaLqldSMzIy0KdPn1N2mmKpiaJq4dav7NLna2f2lGNPMzMzT1paqia//khIVKNHoiqEiAUS1fjAKKqLiflCTRZVb4O6atUqZxH/WbNmlX7xraTGu6hGeu5HjhxxXjOXleI4XK4Pu379emdMpvd4Xmfhe1CbkKhGj0RVCBELJKrxgVFUFxPzhZokql7psov08/r8+fPRuXNnLF++3Il7j7XX4wn73L2vgfA6RZQyzq59Li3FXba4WL9+7Cezf/9+iWqUSFSFELGAonrnnXdKVAOOUVQXE/OFmiSqVlBtdpBfcO6gFD5pKp7xiinha2UXPpeW4pCGHj16OEtLcd1TDm+wYi5ORqIaPRJVIUQskKjGB0ZRXUzMF2qaqNpGlMsrcdIQs4oco1nT4Ox8Shb32edrTEhIwMyZM53XGv7D5vti5V24SFSjR6IqhIgFEtX4wCiqi4n5QryLKjOMlDBvppHLLNlJUxQSEp6JjEf4Ovmj3bx5syMM3E2LY1BXrlzpvE5v9jT8fakJr78qsaLKXbhExZCoCiFigUQ1PjCK6mJivhDPokr5YmaR66JaMeNi9ez+njZtWulOU/EEXwOLF06MYoaYS0sNGTLEkfCpU6c6e+7zPhE9BQUFjqju3LnTRMTpkKgKIWIB6+VGjRpJVAOOUVQXE/OFeBdVO2mKwsZF6znDnfvUx/vYTL4mytTGjRudhfnZvT906FAsXbrUGXsqWagcEtXokagKIWKBRDU+MIrqYmK+UBPGqHIhe64TykwqJxURil48NqgUbo6bpJBSTDkRbMKECdiyZctJrydS5lVUHIlq9EhUhRCxQKIaHxhFdTExX4g3UaWAslgodZzlTulgV7iFEuc9Lgjw+ZQlmFzXkzI6Y8YMZ1F+jj3lwvzcScuLff2S1MohUY0eiaoQIhawXm7cuLFENeAYRXUxMV+IJ1G1gmYFND093ekSHzFihCN6QcU+bzbw3kae42tzcnKcsaec+DVgwABHBLgwf6Q990XVceDAAef95qB9UTEkqkKIWEBRveuuuySqAccoqouJ+UI8dv1T/LjrErv6ExMTSydNBbUBtWJt4YxzruvKCV/M6jGDyk0JwpdK4r8L/7eiapCoRo9EVQgRCySq8YFRVBcT84V4E1WO4eTaoZw0lZycbKJudjLI3eF8btnZ2c7Y07Fjx2LgwIHOZUpKykl77tuMsTdzLKoeiWr0SFSFELFAohofGEV1MTFfCLqoWmkjlAvOgO/evTvWrl3rxEhQxI5/P/w5cKIXs6fc1pQbELDMnTvX2dbUC/9duABU9+upyUhUo0eiKoSIBRLV+MAoqouJ+UI8iCqhUHAsKuUiMzPTiQUl68jnEP48OPaU2dMxY8Y42dOJEyciNTXVEVdR/UhUo0eiKoSIBdyI5e6775aoBhyjqC4m5gvx0PXP2fBc5H7UqFHOGqKEjWXQGkyOlWX2lFuZcmkpFs7iz8jIUHY0YEhUo0eiKoSIBRLV+MAoqouJ+UIQRdUrdRzDybVEvTtN8X42lrGWv7L+HrspmD0dN26cs6wUG3M+7/ClpWwGONbPW5wKRZUT2Zj5FhVDoiqEiAUS1fjAKKqLiflCdYuqlc5wieNtTprizP7FixeXxsMv/YKPz+fgLV648xV3jeKqA9zWdPjw4c7z3bp16ym7Yvn9XEX0cAiGRDU6JKpCiFjAFXDuuece3HrrrRouF2CMorqYmC8ERVQpd1YGeQbFSVO9e/c+adJUuCz6Cf9WpKwthx7YmftcVopZVC6VtWfPHnOEiAckqtEjURVCxAKJanxgFNXFxHwhSBlVQuHjzHhOQLIz46008jIW2Un+De/f4XVmSjneNDx7aocjWGL1HEXlkKhGj0RVCBELJKrxgVFUFxPzheoQVa8IUuyspHKnqb59+zpZyry8PCdGrKTa46oK+xzs87G3LczsMnvKLVo58YaNNGfuhy/M75XoSI8jgocVVa5tKyqGRFUIEQskqvGBUVQXE/OFWIsqJY4NnVfuCAWwa9eumD59epmDp6taAL1y6WXHjh1O9pTSTEHle0SJjvS8Iv17EXxY+fGzlahWHImqECIWUFTvvfdeTaYKOEZRXUzMF6pLVG12lNe5faidNBXLPe69gnn48GFHlrkEVkJCQunYU87oV8Nc85CoRo9EVQgRCySq8YFRVBcT84XqEFUrqZRDNnxcfmrdunXVkpmkiDJ7SmnhuFi+H9u2bXOWLxI1F4lq9EhUhRCxQKIaHxhFdTExX4iVqFJO2cBZGeXseS6IT1lgV7ulso0gHz+8hMOsLRfmZ/aUmVzueLVmzRpnXGykpaUiPYaIbySq0SNRFULEAolqfGAU1cXEfCEWosqG7ciRI6USyC1QOf6Tk5S8k6YqC4WSQmyl2GZuCW9TjhcsWOAICv8+x8Mye6rB2rUPiWr0SFSFELHAiionU0lUg4tRVBcT8wW/RZXyyAymlcjVq1ejW7duzk5TVf0FtH/DwutcPorLSE2YMMFZl5VLX61YscLZNSqW42FFsJCoRo9EVQgRCySq8YFRVBcT84VYdf0zm7po0SJ07tzZmTRlGzuvWFYVFNB9+/Y5f49LEPXq1QtTpkxx9tynuNqufP5tbxG1B4lq9EhUhRCxQKIaHxhFdTExX4iFqFIOKYpcfmr9+vUniWK08N/af28vCa9TPjisgNlayiklNTk52ZkY5R176n0MEn5b1Hz4XdE6qtEhURVCxAKK6n333SdRDThGUV1MzBf8EFVKn5VQdrFzJyeKY1ZWlhM7U/i4bCS9gsuxr9zNit359u9we9PNmzera1+UiRVV70Q+UT4SVSFELGCbfv/990tUA45RVBcT8wU/M6oU0379+jmz+ymshI1cVWQvmSWljE6dOtX5G+zG5bam/DvKjorTIVGNHomqECIWSFTjA6OoLibmC35lVLncEydNJSYmOuulEmY4y2vkTieY/Le7du1CSkoKRo8e7ay/yqWl1q5de8qyUhp3KspDoho9ElUhRCyQqMYHRlFdTMwXqkJUKZhWCimjHBfKSVPcccrCY2zxYm/zkg0gHyf8GGZPOXN/7ty5GDx4sJNB5SL9lNbyCH8cISwS1eiRqAohYoFENT4wiupiYr5QVaJK2Phz0hQzqdyO1FKeMPI+lvAMKGO5ubnO2FOOOeW6p1ygn4/LcalCVAaJavRIVIUQsYCi+sADD0hUA45RVBcT84Wq6vrnLD2KJNcq5cx7Qtlko1aeqIbDL6XNng4aNKg0e7p9+3ZzhAsfl9390Ty2EBaJavRIVIUQsUCiGh8YRXUxMV+IVlQjiSF3d2LGk7PuvZOmbJY0/N/wdniMorty5UpnYX4KKrOoS5YsOWnPff4b+5h8/GglWAiLRDV6JKpCiFggUY0PjKK6mJgvVFRUvYLISwt3muKkJnb5c71UYkXUSiSPt5LpFUtOsuLM/dmzZzuTorhr1MyZM52MqvdvhON9DO91ISqKFdXKLplWm5CoCiFigUQ1PjCK6mJivnAmokp4yYaL41EjTZryEn6bWVc79nTgwIEYM2YMli5dWpqNFcJvJKrRI1EVQsSCvLw8PPjgg7jtttskqgHGKKqLiflCNKJqhZON/KRJk5xMalpamhPjfWzAWCJlQxnjEAGOPeUQAa6tOn36dGzcuLF0+SrCx/H+LSH8QKIaPRJVIUQskKjGB0ZRXUzMF8oTVQqjLVYcuSQUu+jZyHPvfFKepBYUFJSOPeXSUrxctmwZdu7caY5wsX/DFiH8xIqqnfgnTo9EVQgRCyiqDz30kEQ14BhFdTExXyhLVCmOnFXvlU+KKRt3jiflGBJCqfSKrIUCwNn6nBjF7CnHoTJ7WlhYaI4QovqQqEaPRFUIEQusqN5yyy0S1QBjFNXFxHyhLFFlY+Td7Ynrl3IffXbX25n44YJKCV21apWTNeWWptw9ijP3c3JylCUVgUKiGj0SVSFELJCoxgdGUV1MzBfKy6jaywULFjjjURctWuTsPBUO1zjl2FNmTocMGYJZs2Y52VN2+1v4OBRfrX0qgoBENXokqkKIWCBRjQ+MorqYmC9YUW3fvr1zmxJpRZKTnCZPnuxIKvfT98LdoTiRaty4cc7M/fHjx2P58uVO9tSbibXwMSmrVoCFqE4kqtETz6Jq6x8+d50oCxFsuALQww8/rOWpAo5RVBcT8wUrqu3atXNuW5HkGc3IkSMdCbWTpggX5meDxcwpd43iUACue+rNnhI1BiLISFSjpyZkVG3PjkX1lBDBg6L6yCOPaDJVwDGK6mJivhCeUSV20hTHmvILw8p806ZNTiPFsafcKpXrnjJ7Gr7vPo9V5S+CjkQ1euJZVDn5c82aNc6lt35SXSVE8JCoxgdGUV1MzBesqHbo0MG5vX79eidTyjiXkOJSUsyecvb+tGnTSrOntoK33flWUFXxi3hAoho98Syq7CHiiXefPn2ceown2bb3SAgRLCSq8YFRVBcT8wUKaZ06dfD1118741C7d+/uZEynTp3qdPtzzVRmT1nRR8qeSlJFPEJR5QmZd1iLiIwVOk6qpOxFGoMeZGw9xdVKeCLOHfH69u3rjKu3G47Yustbl7FQyiW0QsQWK6oaoxpsjKK6mJgvcCb/FVdcgYYNG+KTTz5xxqpynVS7577dv1+ImgS/18yo7tixw0TE6UhOTsaUKVPMrfiFK5dkZ2c7aztzKBPH4nNZPe8OeYSSqlVKhIg9FNVHH31UohpwjKK6mFiVwwqbs/rPP/98/P3vf3d2juJY1P379ztfDlbSzCbwkseqqNSUwu/4mDFjnJ3WIt2vcnJhHcCTWsqdvR1+TDwUW6dRQrnu8759+5CSkuJ8F3iCznWf2XvE42w2VaIqRGyRqMYHRlFdTKzKYbfXE088ge9973u48cYb8emnn6JFixZOZvWjjz7Chx9+6JT3338fH3zwgYpKjSj8Tr/77rto0qQJ3nzzTed2pONUThTWCU8//bTTHcf6gPVDpOOCXPi8vZ918+bN0bJlS3z22WfO67nvvvtwzTXXOPdxDCuhrEpUhYgtFFXu9X/DDTc4w7REMDGK6mJiVQ7HbLVq1Qr//d//jXPOOQcXXnihk10977zzVFRqfLngggsixlVOLawXfvWrX+HnP/85fv/738dtPcHnzkvWdX/605+c78DPfvYznH322Tj33HNx0003Yfjw4aVbPUtShYg9FNXHHnvMmUzF3i8RTIyiupiYL3Ci1D333IOOHTsiNzcX27Ztc8amqqjU9MLvenp6esT7VE6ULVu2OKsjcCxn7969nduchBbp2KAXfuYcn8pL1n2cMMqsKnfm42QxrhMthKheOIdg4sSJzm6XmicTXIyiuphYlcJMAQtn8nNMVvhEAiGE8EKp37Bhg7kVn3C8G6Wbq51wRRM2hhTvsrD1pBCietBvMLgYRXUxsSqFH3z4siv6MgghwmG9YGfAx+tSTRzmxElTXHovISHBEVTv0mR8XXaSlbce5HXVi0JUH/oNBhejqC4m5hv6IgghajJZWVlOBnXGjBmanCGEEFWAUVQXExNCiMCwP20dMnafvAmIEEKI2oFRVBcTE0KI6mf/enyXOBrN7nof7dq+ibZT5iA9P/62VRVCCHHmGEV1MTEhhKh+di9BwpA2uP3SG3D/Qw3weJ/RSMuJr21VhRBCVA6jqC4mJoSoFMexc2F/tGufiHQzJDs7aQC++HIytro3heXgNszu1xndRm6Ao6BFWzClZ1f0nrgJJaH/No34Gs0euhOPP/sFpqbuQG3cO2Z/6jh0HzMGG7euxbTeYzBxVbb7XgkhRC3AKKqLiQkhKsVx5M7rgXvrXIKHx63Fkew5+KDulajfbBK2HMzGhoVjMX+7ObS2ExLVqZ88jDo3PIwBW3Yhd9i7uO3CBvhgwsaQph7C8v5DMSN5M1JnTcbcJRuwz/yz2sT+lM/R6JYmeP2ZO/Hn6xrjg/HbJKpCiFqDUVQXExNCVAHb572C6y6+AQ/fcTVuejQB2xjMWYwxXzyCFoucQwQp3Iz+nzRA3RvuQP1/NsKr3dbA3a9JuORhwpvPos73z8LlH/XCqnwTFkKIWoBRVBcTE0JUCXkY+/B5oR/ZbeiWadYFzV6G7779N9ovdW8Kl5KNQ/Dor/4HP7njG6yLzyVUfWX/zHdwzTl/xjO9UqEtU4QQtQmjqC4mJoSoAo7vTEabeg/izgcewhOTzejU3OUS1VMowIYxvfH8pdfi+mafoe9qrT8aTva413Dl936Of7SYilyJvBCiFmEU1cXEhBCVZhcmvXMT/vnMQMyZ1Rz1rmiM4ZtC4d0rMOnb59BOolpKwfoheLvRHXi7dyL6t26Ehg9+hVXadvsE+xfj43sexrV1LsCFb3ZA4hblVIUQtQejqC4mJoSoFCVY1LkhLqv7IAZsLQzdzMKMl27EBbe3RWLKMkz65im0XWwOreUUZyXhs0cuxN+f7gLuhH80rR/+c81fcdtHE5DpHlLr2TnpFdz1wHPoNX4gXryzMV7qtBh55j4hhKjpGEV1MTEhRKU4jl3r5mJe6o7S8YTH8jdj3vwUbN93APnZm7D9gLmjlnPsYC7Sls7Fyiz7Th1GVtoyJKVkQAMAXApz1mJ9+lYcOnYEuSkpWJu+R+NUhRC1BqOoLiYmhBBCCCFEtWMU1cXEhBBCCCGEqHaMorqYmBBCCCGEEFFx9OhRFBcXn1RKSkrMvWeGUVQXExNCCCGEEKLCHDp0CL169ULnzp3RtWtXp3To0AGTJ082R5wZZ5111ln/f3KLOECkkDx8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1A10B4A-5C73-4559-B1BD-C083D2BBE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9850" y="1926246"/>
            <a:ext cx="4643770" cy="42201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79186AC-AD14-441D-8625-C4FC41E75E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322" y="2021747"/>
            <a:ext cx="228555" cy="3615655"/>
          </a:xfrm>
          <a:prstGeom prst="rect">
            <a:avLst/>
          </a:prstGeom>
        </p:spPr>
      </p:pic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81BD3DC9-CDE0-4032-BDD8-B30A0FF1E5B8}"/>
              </a:ext>
            </a:extLst>
          </p:cNvPr>
          <p:cNvSpPr txBox="1">
            <a:spLocks/>
          </p:cNvSpPr>
          <p:nvPr/>
        </p:nvSpPr>
        <p:spPr>
          <a:xfrm>
            <a:off x="8111776" y="1620012"/>
            <a:ext cx="2656201" cy="4053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n-US" dirty="0">
                <a:solidFill>
                  <a:schemeClr val="tx1"/>
                </a:solidFill>
              </a:rPr>
              <a:t>Gas                    </a:t>
            </a:r>
            <a:r>
              <a:rPr lang="en-US" dirty="0" err="1">
                <a:solidFill>
                  <a:schemeClr val="tx1"/>
                </a:solidFill>
              </a:rPr>
              <a:t>Líquido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3575B0A-4F01-4DC7-9FD9-19A75DE380F3}"/>
              </a:ext>
            </a:extLst>
          </p:cNvPr>
          <p:cNvCxnSpPr>
            <a:cxnSpLocks/>
          </p:cNvCxnSpPr>
          <p:nvPr/>
        </p:nvCxnSpPr>
        <p:spPr>
          <a:xfrm flipV="1">
            <a:off x="3860800" y="4171951"/>
            <a:ext cx="5467350" cy="1"/>
          </a:xfrm>
          <a:prstGeom prst="line">
            <a:avLst/>
          </a:prstGeom>
          <a:ln w="28575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08FCA8E-E1E1-4DF6-BD0C-9BDF6C04CBAB}"/>
              </a:ext>
            </a:extLst>
          </p:cNvPr>
          <p:cNvCxnSpPr>
            <a:cxnSpLocks/>
          </p:cNvCxnSpPr>
          <p:nvPr/>
        </p:nvCxnSpPr>
        <p:spPr>
          <a:xfrm>
            <a:off x="4269581" y="4575811"/>
            <a:ext cx="5056018" cy="0"/>
          </a:xfrm>
          <a:prstGeom prst="line">
            <a:avLst/>
          </a:prstGeom>
          <a:ln w="28575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>
            <a:extLst>
              <a:ext uri="{FF2B5EF4-FFF2-40B4-BE49-F238E27FC236}">
                <a16:creationId xmlns:a16="http://schemas.microsoft.com/office/drawing/2014/main" id="{21C572F3-DE9C-4F20-9A63-B1665BBD8BA5}"/>
              </a:ext>
            </a:extLst>
          </p:cNvPr>
          <p:cNvSpPr/>
          <p:nvPr/>
        </p:nvSpPr>
        <p:spPr>
          <a:xfrm>
            <a:off x="5562600" y="4171951"/>
            <a:ext cx="3762999" cy="831844"/>
          </a:xfrm>
          <a:prstGeom prst="arc">
            <a:avLst>
              <a:gd name="adj1" fmla="val 16471219"/>
              <a:gd name="adj2" fmla="val 2158260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CD768BA-BA19-45AF-9008-631AB70A0B1D}"/>
              </a:ext>
            </a:extLst>
          </p:cNvPr>
          <p:cNvCxnSpPr>
            <a:cxnSpLocks/>
          </p:cNvCxnSpPr>
          <p:nvPr/>
        </p:nvCxnSpPr>
        <p:spPr>
          <a:xfrm flipV="1">
            <a:off x="3860451" y="3638550"/>
            <a:ext cx="0" cy="533402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65D2AB1-AF72-4018-B7B2-F5EB6FEAFDDD}"/>
              </a:ext>
            </a:extLst>
          </p:cNvPr>
          <p:cNvCxnSpPr>
            <a:cxnSpLocks/>
          </p:cNvCxnSpPr>
          <p:nvPr/>
        </p:nvCxnSpPr>
        <p:spPr>
          <a:xfrm flipH="1">
            <a:off x="3860452" y="3638550"/>
            <a:ext cx="7676228" cy="0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39157E0-6E7F-4F41-A831-501B032F9482}"/>
              </a:ext>
            </a:extLst>
          </p:cNvPr>
          <p:cNvCxnSpPr>
            <a:cxnSpLocks/>
          </p:cNvCxnSpPr>
          <p:nvPr/>
        </p:nvCxnSpPr>
        <p:spPr>
          <a:xfrm flipV="1">
            <a:off x="4269581" y="3219450"/>
            <a:ext cx="0" cy="1356362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67180B9-1916-4CE5-B571-B776C538BBC6}"/>
              </a:ext>
            </a:extLst>
          </p:cNvPr>
          <p:cNvCxnSpPr>
            <a:cxnSpLocks/>
          </p:cNvCxnSpPr>
          <p:nvPr/>
        </p:nvCxnSpPr>
        <p:spPr>
          <a:xfrm flipH="1">
            <a:off x="4269582" y="3219450"/>
            <a:ext cx="7267098" cy="0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c 39">
            <a:extLst>
              <a:ext uri="{FF2B5EF4-FFF2-40B4-BE49-F238E27FC236}">
                <a16:creationId xmlns:a16="http://schemas.microsoft.com/office/drawing/2014/main" id="{9E15CCDC-E9AD-4211-BFB3-38238FCD27A4}"/>
              </a:ext>
            </a:extLst>
          </p:cNvPr>
          <p:cNvSpPr/>
          <p:nvPr/>
        </p:nvSpPr>
        <p:spPr>
          <a:xfrm flipH="1" flipV="1">
            <a:off x="9325599" y="2803528"/>
            <a:ext cx="3762999" cy="831844"/>
          </a:xfrm>
          <a:prstGeom prst="arc">
            <a:avLst>
              <a:gd name="adj1" fmla="val 16471219"/>
              <a:gd name="adj2" fmla="val 2158260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A2EAD2E-5822-40FB-BC8C-B648C64CFC20}"/>
              </a:ext>
            </a:extLst>
          </p:cNvPr>
          <p:cNvCxnSpPr>
            <a:cxnSpLocks/>
          </p:cNvCxnSpPr>
          <p:nvPr/>
        </p:nvCxnSpPr>
        <p:spPr>
          <a:xfrm flipH="1">
            <a:off x="1897856" y="3219450"/>
            <a:ext cx="2371726" cy="0"/>
          </a:xfrm>
          <a:prstGeom prst="line">
            <a:avLst/>
          </a:prstGeom>
          <a:ln w="127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83D2E97-6325-4045-9C57-A8D58F3DBC7A}"/>
              </a:ext>
            </a:extLst>
          </p:cNvPr>
          <p:cNvCxnSpPr>
            <a:cxnSpLocks/>
          </p:cNvCxnSpPr>
          <p:nvPr/>
        </p:nvCxnSpPr>
        <p:spPr>
          <a:xfrm flipH="1" flipV="1">
            <a:off x="1897856" y="3633448"/>
            <a:ext cx="1962247" cy="1924"/>
          </a:xfrm>
          <a:prstGeom prst="line">
            <a:avLst/>
          </a:prstGeom>
          <a:ln w="127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>
            <a:extLst>
              <a:ext uri="{FF2B5EF4-FFF2-40B4-BE49-F238E27FC236}">
                <a16:creationId xmlns:a16="http://schemas.microsoft.com/office/drawing/2014/main" id="{C4E0B89F-A27A-4E0C-B0EF-DCD4110B4B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2736" y="3336098"/>
            <a:ext cx="454771" cy="59470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2680CC08-3974-47DC-97DB-9B1FB369DA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0855" y="2870351"/>
            <a:ext cx="478532" cy="650804"/>
          </a:xfrm>
          <a:prstGeom prst="rect">
            <a:avLst/>
          </a:prstGeom>
        </p:spPr>
      </p:pic>
      <p:sp>
        <p:nvSpPr>
          <p:cNvPr id="28" name="Título 1"/>
          <p:cNvSpPr txBox="1">
            <a:spLocks/>
          </p:cNvSpPr>
          <p:nvPr/>
        </p:nvSpPr>
        <p:spPr>
          <a:xfrm>
            <a:off x="423671" y="245132"/>
            <a:ext cx="10086849" cy="808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N°2</a:t>
            </a:r>
            <a:r>
              <a:rPr lang="x-none" dirty="0"/>
              <a:t>	</a:t>
            </a:r>
            <a:endParaRPr lang="en-US" dirty="0"/>
          </a:p>
        </p:txBody>
      </p:sp>
      <p:pic>
        <p:nvPicPr>
          <p:cNvPr id="30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655FC981-92CC-31E3-CF0F-B2E72D69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565C35AD-A0E8-1015-4934-4501D376A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264701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5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png;base64,iVBORw0KGgoAAAANSUhEUgAAAqoAAAEyCAYAAAAyWPLZAAAAAXNSR0IArs4c6QAAAARnQU1BAACxjwv8YQUAAAAJcEhZcwAADsMAAA7DAcdvqGQAAG5rSURBVHhe7f0HeFRl3v+P+zy/639te766z/bHbequ66pYdldl7WUXQQR7d7GvrL1iR6UICioivYXeOwiE3gKEHgKhQ0gCSSgJECCBEHj/533OfYfDMAkZkjM5k7xfXrcz85nDZOp9v87nbmdZ8vPz4S0HDx7E8OHDsWLFCgghhBBCCBFLjKK6DBgwAOGle/fu2Lx5szlcCCGEEEKI2GAU1eXo0aMILyUlJTh+/Lg5XAghhBBCiNhgFNXFxIQQQgghhKh2jKK6mJgQQgghhBDVjlFUFxMTQgghhKg5HD+C3NXzMG3ONhx2AsXIXbMA0+duQoFz+wSHs9dgYcoKZBbYYY+Hkb1kOTZszTP/VsQSo6guJiaEEEIIUXMoKcDyrs/j8j81RsesA0BmIt7++5X4x2vjkGkOseyd9R6uqnsrXhu9ww0UJuG1uvfgnV5LsdeNiBhiFNXFxIQQQgghahbFezHl63/gr/WbomXTxqh3f3esNXedxMFVaH1XfTz04Qjkhm4env82bnj8fQxK3e/eL2KKUVQXExNCCCGEqHEcP7AIH/3pBzjrp3ejf3gq1UPGgCdw/4sfYFJBAVLer4cmH/bBmvAxAiImGEV1MTEhhBBCiBpH8Y6l+OIft+Bv976BzluKTDQCGQPx8H1voMuovnjvoaZonrASB8xdIrYYRXUxMSGEEEKImsWxHfju/ca486FO6NvncdS9owXSynTV7Rj03JO4v84f8YtHW2PEWmlqdWEU1cXEhBBCCCFqDkf3Y2a/J/HXuvdi4I7DOLprOj5rWBfXvDwS3Htzz9oJGDlyGFZ7ZkvlzngXdc76Ma55bzxyTEzEHqOoLiYmhBBCCFFz2LEFyy75AbrNzEIxb2dtRPa9dfHNsCRkhG4WJHyI1tfchW47eWeIQcOArxvhn03eQ5uUI0DHL4ENG8ydIpYYRXUxMSGEEEKImsP+A8BX3wKtmgPp6cBTzwLvh6737w2sXYtdda/Dwt9dgY0jvwMmTgbefB94rh7eaz0K49/uCjR7DWjSBFi1yjygiBVGUV1MTAghhBCiZnH8ONC2LXD33cDkkIzu3Qu8/Tbw2GPYP2wY9k+eCLzyOnDPFej17C1oePNL6HPRg9jzauiYvN3AlClAZjlLBQhfMIrqYmJVynF+MUKkpaXhpZdewtixY53bjB87dqz0fiGEEEIIPzl+5AiOTZwImsfB4mLkr1sHzJ7t3knS1gPJk7F48WQkzFiD7d/NAnZnmztFdWAU1cXEqhzKaLt27fjH8M0335TGKKpCCCGEELHgaKiUuFexcuVKjGVmNYSSZsHFNVSDiVU56enpaNq0KX7yk5/g448/NlFIVIUQQggRM44epaoChw4dwqefforHH38cu3btcmKS1WBiFNXFxKoE+4Hv27cPU6dOxeeff45LL70Ut9xyCzaYmXMlJSWSVSEiwR6H0O+DlerRo6HfiQkLIYLP8WMlKDl23OleFsHCusnq1avx4osv4qmnnsJ3330nFwkwRlFdTKzS8AO3H/qSJUswfvx4TJs2DVdddRUeeOABTJw4sfQMRl8OIcI4moper9yLK+tchssvvzxULkOdF/ogbZebCTgzdmB8l0EYM379GUvvsaObMbF3R3zScSEOm5gQ4mS2z+uEJpdfgUdbTkC6iYlgkZeXh0GDBqFfv37o3bs3hgwZgpSUFOc+r79UD8dQXHQYxaETncpynK+FSY+jxTh6uhOn0LEloeNKvAcdd9+L6j7hMorqYmKVxp6xUEb5ZVizZg0WLVqEOnXqoG3bto60zpgxw8moCiHCODgdb7/XBh0HLcKmTZtCZSHaP/wwvp6chn2hu0sO7UPenj3I23vQGW8V+sXh+NEiHDpQEIrnIb/gEIptzVJyBAfz92DP/pXo/O5XSOiXgqOhY/fvzcOe0GPYcuBwSbmVUUlROqa2vRPn/uxy3NVyjrsOoRDiJI4VZ2FCp1Z47clOWLptL44eP4JD+/hby8fBI7a9O4aigr0hWQr99vL2ofCo+8s7ejDf+S3m7ztUOoaylGPFOLQ3dPy+/ThQeCQkHuaIkiIc4G85Lx+Hiq1claBwv/v4eXn7UXSSeQiK14IFCzB06FAsXboUkydPxrJlyzBhwgTn/uru/j+6ZSheavAS+q0sMJEzZ+ekbhixdANSJg7Ad+uyUd4jHs8KedqEQZjn2fCgZOVkTJr8HVaWs9NsLDCK6mJiVQI/7Pnz52Pw4MHOF2PevHm4+OKL0aVLF+zcuRMDBgxwGmEhRBgHZ+K9lp3Qf9JG5Ofnh8p69HnyUXw9JQ17i7dhwIs3429/+QuuvqkpBq4+jJJjeUgf9iquu7ke/nzxRfjTzQ/jy3mHQj/CYqwb3xoPX3IxLr7/DtzQqDlGf5eJg+v7o+ldV+Evocew5b0x6ThQZv1cjPSMNMwY3gt9Wr+HfzefoYyqEBHIXtAVTS48F+f+/iF8NTsXW+e1w5O3XRn6jV2KB1qOw8bCYzi2exzebnQTLr8y9Nu7ugn6rg7JakEqOje52vkt3tDgbYzdVHRCVkOSunVWRzx5Weh33Ph23PxYK4wYnhaKFyJtxFt44EY+/iVo8vUcbA/JaknmYLxw27W4gnXEjf/BsI1FGoLggf7Rt29fbNmyxen+Z7f/wYMHkZSUhIwMLv1fnRzCzrHN8EKHBdiQfwB5OTnI3V3IVASKD+5B9o4c7N7v1r5HC/eFbudi74Gy0wY7hrZGz7mp2LY7F3k8wTl+GHtzc7Cn4BAKi47i6OEiFJeUoKS4CIUHD6Fgz07s4xcv1HYcyM/B5tHdkDBkBJIL+WjHULh3N7Kz82J+8mMU1cXEKg3FlGco/fv3d7KpZM6cObjkkkvw9ddfO7cTExOdpar4BSEU2+o+kxEiEBQno82jt+D88y5yfjOXhESzQfOx2Lq3BOmDmqDxW10wad58TBvRFk9e/imS87YhqevzuPTZIcjMWYkhX32IF1ouwf5to/H5xy/gs2k5yNk8BE82eQ0fjNyIkoPbsXpZknMiacv6nEKTnY3EcRx1xstuwXddW+OFD6ejmk+whQgkJYe3YvQ3X+Dj0MlcQX4SPmr5Pl75dnLoN/YNHn3wI/RfsBN75r2Ptz/rg2HTQr+9RWkh8diPJd0eROP3+mHu/DkY0/1jPHV1Kyy0SdONiejc8nl8PDn0O942Dq888wKa9lwL7JuJlz94Dx/0nIr5s77Affe3xriUkEhMew2vtx2CcTPnY8GS9cg/4j5Obca6RXFxsdObO27cOOf2ihUrMGbMGOc6hymOGjXK8Zdq4/gStL/uElz457cxJLEdHrrqevyjQTvM3pmOCc1vx1+uaoBnOy3F8cO7ML9rU1x11U14rs1UbD8c+Tlnj/wCCUlrsGRkd4xZk4XMpQl47sa/4K6X3sSHXRZg6eBOmLxuA9bP7IGvR6/BolE9MStUuZdsm46Wj9XBn86/Ci9/m4i1obevpGAOvvjXzbjoD3ei9fSNOHhK2t8/jKK6mFhEDuzajvTN2Siw3Quhs7ldmRnYnLPv5DENIbKzs53JUyNGjDARV1T//Oc/o3379s5tDgvg+BAKLb8YLBwKIFkVtR6bUZ28EXv37nXKQdOXP+eDP+H/zq+DutffgOuvuxrX3fompqzfihXDP8Kzwzju+xCWTuqLth8nY+uyL9H8nScx3BkOnoW+n36NnsO3mIzq30qzqU5GdXR5GVXLVozp2AL/kagKUQY7MW1Ab3zzxUIcP7Iba8d+gqcaXY8brrsYv/zz0+ixaHdIRjZj4DMP4tYbbsB1dR/ExxNTMfSV3+IXf/gLrmPs71fhtkYfYnqe+4j5C0eh0yevY6Lzo9uBIe3ao22XULtZmIsVQ97Eow1uwA1/vwg/u/xljEjbH3r8VPR4qDFuuOH6UB3xKNom7YIZXVAroVPYYYaZmZno0aMHsrKynNv0DyuqXJ2oZ8+eWFWtO08VYd+U5nh/yBosGPg5vuo7HGO6vI43By9Ez/daY8z8ZKRs2ovcpXPRr9WHGDl/AL7o0Bn95x8y//5krKgu6t8OCQs3YOwXHTBj4zLMTHgeT3weOsHp9QXGrk7Dmskd0GrQCszu3wHTDpdg9bSxGNR/HpaN7YQu3bojNfRY6X0/xbeDRmHtwgS8220ylmXFTuiNorqYWEQWfv4QfveDy/D+tAynS+L42i5o8Pv/xa+bjsYeTz8gZylTSvll8KbRw0WVJCcnO4OYc3NzndvVeiYjRFAoSMTrn3YLVUKmpSrlGLaOehmPvPstRk+ehdmz52LhsnTsL9gaOjN+G00Gc5PqvUga1xOfvj0L+3ckomOLF/Bun2Qkr+iH5x97C+0GrQk9zFEcLipEYeGJciTUkp2+LduEEe0/wFNvT5GoChGRbEzs0Qmft12G/ZsT8HnLd/D5qNmYNbcz/tX4LfSYvgWHC7KwatHc0O93Jia3/zeu+XAYpnR7Fk0+7o3J02dj9px5WJKSiQLzgzyemYT+X72Cd/g7XtQbzz7xIt4YEHqcNd/g45afouP40OPP6IAH73gXQ5ZsR9G+dCxfMAezZ03BiFZP4arPZqPgcO01VZv8Yj3HTOqkSZOc24RjVK2okpkzZzrzarh0VfVQguKkz/DZ9GykJXbBszfXxY033oCWU3Mwv9uTuOWGW/DEa6MwO20yPm54Hq6+9Wb847mWGO8upHQKVlSTB36Fvos2YkTXwdiOAyjcNADvfjUT83q3R2J6BtJnd0WbISsxd2BnzD68H7Mnj8LQsaH2Z/0EDBs6ACtDj7Wh85cYNm9p6Bmmov+A+Vi3NXYzFYyiuphYRI5v6Y+Gf/gB6rw1GdkhodzSpSF++YMf49lRO04ar8Yvw/Lly0sl1cqnFdUvv/zSuU3Y7b9w4ULn7Mae9SijKmo9h5agU8IYzFwRLqohju/A6GYNceM11+Caa67F7ff3QNrBHdgwsytaT+PxB5A6bwJ6f7PQ6crfPqszml77V/y1fj3c9uhnmDCvMtv/bcesoT3RtutiqDdRiEjswcIJozFw4Drg6Ep8+/rduOrq0G/1/hfQ9InPkLg2C9uXdsLjd/D3ew3qXvsU+q7ejyPF6Rj0ws34u/O7vhH3PtUf680jojAPK8a0wOPX3Ypbn7obdR94Fz0GbQ7VEwvQ8t934Gr+mwdfxatPf45Z6bnYNqct7rnNffzrb30RwzZwjGPtxToI58T06dMHOTk5zm3izagSTmbjkEUOh6oejuLwrOZ4Z/hGDH33LXQck4BBXV7Fe2MysCl5BqaPHIKxoyZgxMwVGPflR+g5bTrmp2xEXhnOuGNIS3Sfm4oFCW3Qe+EGTPn6c/QbPwhDur+FZzvOQXLfFviiZ2/07fAuWgxcgVkJ7TClCNgyZyy6t+uGnq3fRKuvuoM55h1jP0Pb9u0xtHNzvNQ9ESk7Y/etMorqYmJlkIl+9/4Z/1PnTczOSEH3e8/Hj37xDCbuPHlaBUXTfjF4WZaoMs5jWZiF9R4rhBBCiBBZ89CjxRN4qu1kTB72KR56rTnaJu02d4rTYZ2Ek6e4lbs3GUZRHT16tLnlkpqaWrpUVewpQXHKAPRbmIMlA97Cbbdei5tefx+d+43Gt4/+Hdde2xhNuy4PHVeAlUOa4x/XXou73+6Ixfnuvw5nz+zBmJS6FWsSh2H65lzkb52I1+tfh789/Ag+GZCG3MW98Gjdurj10VcxYs5WpEwdjkXsLtu1CJ1euQnXXncv2oxcCSfteHwN+rx+X+gE6GkkLM85MdkvBhhFdTGxMtk26CFceHYdvNDqVVz/h5/gt03HYNfJnnoS3i9EpIyqEEIIIcqjGFtndsN/brkZN9/cAG90nA7tPF81cDJVuKjWfI5i3+oeeK/X+nIm0AYLo6guJlY2WcNw70U/xo/P/hn+v/8+H69PyqpwF6BEVQghhBBBwTvrv/ZwBAXbZmDYrGyUxEkntlFUFxMrh2wMf+xynP1fZ+Gs/3sVU3MqPuBYoiqEEEKIoEBR5VKZItgYRXUxsXJZ2+1GnPejs3DuK98h11kEtmJIVIUQQggRFDhGtWXLls4EcE3mDi5GUV1MrByOYtpLf8U5Z/0ML0/MRBSeKlEVQgghRGDgEpnnnnsuHnjgARw4cMBERdAwiupiYpHJXYgubR5Hnf86C7+58XPMz4tuJUWJqhBCCCGCwqJFi/CDH/wAN998MwoKKr+3vvAHo6guJhaZnYvQvd3H+LBla0xYtx/RjsGVqAohhBAiKDCj+r//+79o0KCBMqoBxiiqi4n5gkRVCCGEEEGBonr22Wfj9ttvr8bdqMTpMIrqYmK+IFEVQgghRFCwolq/fn1nV00RTIyiupiYL0hUhRBCCBEUJKrxgVFUFxPzBYmqEEIIIYKCuv7jA6OoLibmCxJVIYQQQgQFiuo555wjUQ04RlFdTMwXJKpCCCGECAoS1fjAKKqLifmCRFUIIYQQQUGiGh8YRXUxMV+QqAohqgtujWiLEEIQiuqPf/xjiWrAMYrqYmK+IFEVQgQB7ekthCBLlixxFvyXqAYbo6guJuYLElUhRHVy8OBBZ5tEiaoQgkhU4wOjqC4m5gsSVSFEdbFp0yYMHz4cq1atMhEhRG1HohofGEV1MTFfkKgKIcqipKgAe/YcQmXynN5xqDZjeuzYMaxZswadOnXClClTcOTIESeujKoQQqIaHxhFdTExX5CoCiFOpRgFO2bgi7dewXOfzESRiUaLlVN261NOyeHDh5GUlIQuXbpg8eLFJ8mrRFUIQVH9yU9+IlENOEZRXUzMFySqQtRgivKwc+dWpCxagNmzlmJH0T5krliMuXOSkJEfktHtqzF39gzMmOGW2UlLkHkg9M8KNmBc8wa44Dd/w32t5oa09cyxskoOHDiAyZMno2vXrli/fr0TI1ZihRBCohofGEV1MTFfkKgKUYPZ0A+vvfEvXHft7bjlyrpo0voLvHXvXbj54l/hzm+XYOmo1njwrgZo0MAt9zzxMsZvPY6c3HQsnTsFk3t+hqYfTMOZ7LZNOfVmSXNycpzxqP369cOOHTucmL3PK7NCiNqNRDU+MIrqYmK+IFEVogazoQ8efOYjdFoaquwzu+Pqv/wHXVfuATZ2wXVvDsby5Dn4bvxojB7tlvFTZmJDvvm3yMC4zi2jFlUrqEePHi2Vz61bt6Jv374YM2aMM8OfWDm1x9hLIWoux5C7ehP2mVsiMhLV+MAoqouJ+YJEVYgaTFpPvNN5CKZk8HoHXNOsN+anFwE7R+Dp90diXq9meKBxPdSr55bGj/8HI0p75LdibKcWUYkqZZPjUSmplFWW1NRU9O7d2xlawLg9TmIqahPHc1dg2MTR+LT+K/h2YjcMXpyOYo14icjSpUtLRbWw8Ez6c0QsMIrqYmK+IFEVogaT+i1e+Lw3xmwKXV/VBn96viOmbzwIZCbg7teHY3u5qZ1NGN7uXTz+2iRUNKdB+Swudke0cib/3Llz0bNnTydDQqygeocECFEbOL52FN74+C3UP+8qPPhWEzQdlIwi97xNhCFRjQ+MorqYmC9IVIWowWTPx6iZyUjdHbq+YwbajpiHDbuPAHsXI2HcSuQfKHGPi8hurJz9HQaNW1vuZCorn7YQdu9PmjQJvXr1Kp00RTlltpXwON4WoiZxPHcJRvYaiTkb3OEt2LMEQ7uNxPyM/TiGfKz46g08dldjvNp8DDYUlFRq2beaDEX1pz/9qUQ14BhFdTExX5CoCiEqA+XTu/zUzp07MWLECAwcOBBZWVlOjFiJtZdC1DSOZ0zDp/+8HFe83B1bC3Zh8fuNceXfXsWQ9XkowRaM/7Qn5mzKQlLfXpibeTAUE5GgqP7sZz/TGNWAYxTVxcR8QaIqhDhTKJ2UVCufnDTFWf2cNJWfXzorS4haw7Gt/fFUo1tx36ONcOMtTdF70R5lTqNk2bJlEtU4wCiqi4n5gkRVCFEVpKSkoE+fPs6kKdu42K5+IWoTO/o/jXPP+ilu+2oBDpiYqDgS1fjAKKqLifmCRFUIEQ12fKl3vOn8+fNLJ03ZIQB2SIAQtYtczGjxER688u+4pfNkbNyrfGq0SFTjA6OoLibmCxJVIUQ02O5+Ynea4hqpa9eudWLEDgUQoraxI/FtNL71FSRMSsDzd92MZj1WwUytEhVEohofGEV1MTFfkKgKISqKV0B3796NYcOGYdCgQcjMzDRRIWoveYs64eFrL8Jj38x0FvXf2e8ZXHVJYzSfsvWMdnerrUhU4wOjqC4m5gsSVSFEtGzbtg39+/fHuHHjkJeX58TskAAhaiuFWYsxbeZ8bLLd/SW5WDB1OhZtzi93iTdxMhLV+MAoqouJ+YJEVQhRHhRQbyZ13bp1zqSpefPmaY1DISqKOZGzJ3T2usX7O/PGayPLly/Hz3/+c0dUVccEF6OoLibmCxJVIUR5eLOks2fPRtu2bTF16lTs3bsX+/btczKqKrWn7Nmzxxn2UVRUZL4VIhr4e7ITDb2yGi6qtVlWKaq/+MUvJKoBxyiqi4n5gkRVCHE6KCVjx45F06ZN8cknn2Do0KEYPHiw0/2vUrsKN3LgjmM8YencubOzuQPHKquUXfh7GTJkCFJTU3H06NHSjKpXVMUJJKrxgVFUFxPzBYmqEKI8mEUbP3483nnnHQwYMKA0q5aTk4Pc3FxnJyqV2lP42XPy3Jtvvunsx/7LX/5SpQKF4vX44487m2FwpYyJEydiypQpmDVrFpKSkpzdmLhyRkZGBnbt2uWsqHHkyJFSsa1NSFTjA6OoLibmCxJVIQSzOrYrkpc2y8NGs3fv3k6DOn36dKcIQdLT05GYmIhJkyY54qVSfrG/Iba5LBzjzUvGvvvuO0dgmX21mWv2WDALO3r0aOeYFStWOL9HK7B2ibhw7LABm62NR8mlqFLuJarBxiiqi4n5gkRVCGHl1DZqvExLS0OXLl2cRrK4uNhZzJ8NKjM8Qogzg78fW/i7onQePnzYETLOcC8oKHDGAPNEgEMFFixY4JwQUGITEhIcieVQAo4T52+UGW7+u/DfpVdW4w2JanxgFNXFxHxBoiqE8GZR2XiycezUqZPTHWnllTGKalmZHCFExalIttMeQwmlzO7fv98RWP4uOXSA0srxwlzLmEMItmzZ4oguj41nJKrxgVFUFxPzBYmqELUXNoTeBpONHGW0W7duzjJUXiiqbBwlqkKcGfb35v3d8TL8PsbtffZ+L4zxd8hsbHZ2tiOuHDrQr18/Zxw5hxnw98uVOXhMOPZxIz12EJCoxgdGUV1MzBckqkLUPtgIsqFjpsZKKidwDB8+3NkOlZOkCBsye//ChQuVURWiGilPLPk75RCADRs2OGNiKa3MuM6cOdPJwnIpOfvvecmeE/7+gyirHI977rnnon79+lrwP8AYRXUxMV+QqApR+7CiahspO2mKSw15GwZvIyZRFSJ+YCaVqwiwF4Qnn1xWbPHixc5JqP0N23ogaEhU4wOjqC4m5gsSVSFqH1ZS2VBxwkbXrl0xbdq0kxowK6n2UqIqRDDx/lbtdS/5+fnOZh2cjMXCLCu3QWZWNYhIVOMDo6guJuYLElUhage2EbMNGRsprt/ISVOLFi1yYsR7nPd4iaoQwST8t+q9bWPEnphyHKs9OWVvinfFAB5vT1S9/zaWSFTjA6OoLibmCxJVIWo+bHDYGFnJ5FqMnHDRs2dPZ4mbsvA2VBJVIeKL8kRz48aNzhqtHBbAMa0cx2rhb5yFwlodUFT/7//+z5lMJVENLkZRXUzMFySqQtR82OBYweQajSNHjnQaqO3btzuxiiBRFSL+obx6BXTz5s3O2HQOCeASV1xFwCJRFeVhFNXFxHxBoipE7YHdfJwJPGrUKGfcGvHO/C8PiaoQ8Q9/63bGv/d3z4lX3FSAqwUkJyc7vS6WWA8BkKjGB0ZRXUzMFySqQtRM2Lh4J0usWbPG6ernLjd2QXAeQ/GsSEMkURWiZsDfOwtF1SurXCmAKwNwhQAuVcfhARb+7ityQlsVrFy50hmjKlENNkZRXUzMFySqQtQ8vAJqJ0316NHDuayIlEZCoipE7YDbsnKLVg4Pmjt3rrMRCDnTuiNaUlJS8Otf/1qTqQKOUVQXE/MFiaoQNQ/boLCS50QJZlJXr17txKzERotEVYiaTXjdsH79eiezyiEBHMsaKySq8YFRVBcT8wWJqhA1B2/Gg1kRNjJcioZrJhLef6a70UhUhaj5sHvfO36VY9mZXe3Tpw+WLFlyUt0RXo+cSb0SCYlqfGAU1cXEfEGiKkT8wwbC20hwqRlOmuLsfs7yt4QfFw0SVSFqB6wjvONR+ZtnjwzHrrIO2Lt3rxO39YmtU860bgmHovqb3/xGY1QDjlFUFxPzBYmqEDUL76QpO3O3KhoQiaoQtQvWG15h5XJ2XMpq0KBByMrKMtETwlpVWFGtV6+eRDXAGEV1MTFfkKgKUTOgQHKyVPfu3Z2dpjiDl1R0+anTIVEVonZhRdX7m9+/f3/pRCsuaWWpijrGIlGND4yiupiYL0hUhYgfvFkL7/WioiIng2onTdn7KKlsZKoi2yFRFaJ2YUWVl7YQLm/Hk2HWN8uWLXNipCrqGSJRjQ+MorqYmC9IVIWID9hg2IlQvG4zGBwvZidNcUF/i7dhqQokqkLUbrz1CesfDjPijlYLFixwYryf9YOV2zNl1apV+O1vfytRDThGUV1MzBckqkLEB6z42QB4RZHjxLiTjHenKUtVSiqRqAohwtmyZYtzksztV+2JdGWHG0lU4wOjqC4m5gsSVSHiB1v5szFgNqNbt26YPn06CgsLS+NVLagWiaoQwouta9iTw8wqx67aOqoy9YRENT4wiupiYr4gURUimFjpDJdPu9NUly5dnD25mb0g9hjvsVWJRFUI4cVbN9nenRkzZpx0Qu29rCgS1fjAKKqLifmCRFWIYMLK3k6GsjJ68ODB0p2muGuMbQAq081WUSSqQojyyMzMdGR19uzZpfWEV2YrSmpqKn73u99JVAOOUVQXE/MFiaoQwYSVu3esFxfu51aGbAhycnKcGDmThuBMkKgKIU4Hd8Hj0lWcYGXrLl5GU0dJVOMDo6guJuYLElUhggkrdiuF3klTXMeQWEH1Fj+RqAohysJbB7G3p0ePHs7SVTYWTf0kUY0PjKK6mJgvSFSFCA62sreZCF5npc2ufk6a4vhUG/cew+I3ElUhRHnYOoksX77cqbc2btzo3I6mjpKoxgdGUV1MzBckqkIEA1bklEArgtxZavHixc7Mfi6u7W0EqgOJqhAiGugXXA3ADlWqqKxKVOMDo6guJuYLElUhgoEVVcI9+rnTFLvP0tLSnFgssqblIVEVQkQD64qRI0c6xS6hVxEkqvGBUVQXE/MFiaoQ1Y9XQvfs2eOMReWYVI5NJcymKqMqhIgXbJ3GnfNYl82fP7/CdZhENT4wiupiYr4gURWi+mBlbpeeIlw4u3///hgxYsRJO01Vt6QSiaoQoqJ46zbuXtW7d29nkhU5Xe8QRfW8886TqAYco6guJuYLElUhqg9Kn620WTlzPCrXSS0qKnJiQUKiKoSIBtYVtr5gRpVbrXKZvdOxevVqnH/++bj99tslqgHGKKqLifmCRFWI6sEKKityrjnInaZYmXvjQUKiKoSIBtZlrC94yezq8OHDnW1WT1eHSFTjA6OoLibmCxJVIWKPlVFWwpMmTUL37t2djKqFFblEVQgRr7COY/GOr9+xYwd69epVumRVWUhU4wOjqC4m5gsSVSFih628CSdNcaepPn36ID093YkRe4w9LihIVIUQFcVbf3nrs3nz5mHIkCEoKChwbluR9R6/Zs0aXHDBBRqjGnCMorqYmC9IVIWIHbYy5qQpbjNIUbVjtsIr66AhURVCnCk2q8rx9xyrmpycXCqpEtX4xCiqi4n5gkRViNjCdVHZ1U/pO3jwoBPjjlNBF0CJqhDiTKGI2lUA1q5d62wEYE/Sw0/QJarxgVFUFxPzBYmqEFULK11vsZkEXucOU5w0xe4vux0q76f82eOCikRVCHGmsP6zdQeFdcyYMZg7d27E+kSiGh8YRXUxMV+QqApRtdiuLFvI4cOHnWWnuNPUqlWrnEqb2Mt4QKIqhKgq7PCn3NxcEzkBe53+8Ic/OKIazY5WIrYYRXUxMV+QqApRtVBOKXNWQvfv3+8sy8KuLlbOFt4vURVC1EZYj7A+mTVrVukJvUWiGh8YRXUxMV+QqApRtXhFjlugcvtA7nXNWf4WHhNeOQcdiaoQoirhiTvrR2/dSCSq8YFRVBcT8wWJqhCVg8LJzCgvvfLJCQPcaSoxMbF00pTNoMZTJtUiURVCVCVHjhzB2LFjnbrFWydyHVWJavAxiupiYr4gURWiclBOOTmAk6NY2VLkOGmqa9euziUrY8L74lFQLRJVIURVYU/q161bh4EDB+LAgQPObWJFVQv+BxujqC4m5gsSVSEqh5VTwjUCOWmKksoK2JthjWdJJRJVIURVYetDCurQoUMdObVw1v8f//hHiWrAMYrqYmK+IFEVonLYCjc/Px+jRo1yZrJybKqF98e7pBKJqhCiqrD1Ik/mFy9e7AwBsHWLRDU+MIrqYmK+IFEVIjq8Faxl+/bt6N+/vzNpat++fSZ6YvxqTUCiKoSoKrx16K5du5zu/5ycHOc2J1NJVIOPUVQXE/MFiaoQ0cEK1u6wwop2/fr16N27tzNpqiZXqhJVIYQfcMjUpEmTnDqGMKN64YUXSlQDjlFUFxPzBYmqENFhswCcPMXJUpzZzwrW7jRVUzKo4UhUhRB+wDqVG6Fw6BThiil/+tOfJKoBxyiqi4n5gkRViIrhFVBWnjNnznR2muLZv8VKbE1EoiqE8At2+w8ZMgQFBQVOL5VENfgYRXUxMV+QqApRPrar30poXl6es081x6SG7zRVk5GoCiH8gmtNT5w40VktZdOmTY6oaq//YGMU1cXEfEGiKkT5UECtpNqdVEaMGHHKbio1HYmqEMIvWK8kJydj+vTpTkb1oosukqgGHKOoLibmCxJVIU4PZZXjpjhpioP+beXJyrUmd/d7kagKIfxk69atzjJVS5cudbxEohpsjKK6mJgvSFSFOBWKqe3K5yQpSlrPnj2dSytqFFSWmt7lb5GoCiH8ZPfu3U73/9SpU3HppZdKVAOOUVQXE/MFiaoQp2KzpNw1hZUmJdW7c4pXZGsLElUhhJ9wItWsWbMwePBgXHbZZRLVgGMU1cXEfEGiKkRkeHbPBfw5JjU9Pd2JcVJVbRU1iaoQwk9Yt6SkpKBDhw6oU6eORDXgGEV1MTFfkKgKcSp2pylOmuKuKYSSeuTIEYmqRFUIUcXYHiqOU23VqpUzmap+/foS1QBjFNXFxHxBoipqK7Z7P7wbn9v3hU+a4rEUtNo0JjUciaoQwi9svZqbm4sWLVrgN7/5De644w6JaoAxiupiYr4gURW1Ea94WvFiRblgwQJnp6n58+eXbpNaW8U0HImqEMIvbD27d+9efPrppzjnnHNw5513SlQDjFFUFxPzBYmqqI2wUqRwWemilE6ZMsWR1NTUVCdGeJzNvNZ2JKpCCL+wosqF/9u0aYPvfe97EtWAYxTVxcR8QaIqaitWQPft24fhw4c7k6bCd5riMRJVF4mqEMJvOA+gU6dO+MEPfoCGDRs64iqCiVFUFxPzBYmqqA14pZPZU3v2np+f7yyFwkWmuTWqKBvuGpOYmGhuCSGEP3DP/x/+8IcaoxpwjKK6mJgvSFRFbcAKqre7n5OmOBaqb9++TiaVs/s5259lx44dKqZkZWVh586dGD9+vJN1zszMRHZ2dsRjVVRUVM60sF7hZKqEhASn61+iGmyMorqYmC9IVEVtgBlUb5c1t+hr37493nnnHadSZFaVwqpyarHvz0cffYTXXnvNWRGBwhrpWBUVFZXKFNY1zZo1w3//939rjGrAMYrqYmK+IFEVtQluhzp9+nR8/fXXmDFjhpMpZPGe0StbeHKx78nkyZMxatSo0lj4cSoqKiqVLTk5OZgwYYIzRvWUjOrmUXir8b/QbMAqFIduliz+Fo/94wV8m5SFEnB41/HQ/0WsMIrqYmK+IFEVNRF29TODyks7HpXbodpJU0lJSU5lKCoOs9DTpk0zt4QQwh84cfNHP/oRGjRocLKoHtqJpHb344r7n8fIhdPQ/f4GuP+VwVi1twjHdybi43cHYHFWgTlY+I1RVBcT8wWJqqiJUFA5e5SXhBlACuqwYcOcSVPbtm3DgAEDnGNExWDjMXHiRM36F0JUOd6kAr3k+9//vrMzVWFhoRMrpXg9+r1QD3/8xS/xh4e+wPwdZlWWI3uweWM29hWpfooVRlFdTMwXJKqiJsJKz1Z8a9euRffu3Z2llexSJ5s2bcLAgQMlqlGg5amEEH5hkwqEw7MoqsyoniKqIfZP+Rh1z7kE9/ZYgtLFq7InoNmrvbAgY78JCL8xiupiYr4gURU1CYqpPSvnLH92V3NNPnb1Wynl/Rs3bpSoRolEVQgRC1jPcHmqU7r+yaE5+OLBN/DKw41R960WGLnSdPVnDMSj97TFtE357m3hO0ZRXUzMFySqoqZAgbLbnhYVFTmTpZhJXb16dam8WjZv3ixRjRKJqhDCL7x19OjRoyOuo3r0QC4mNL8d9R5pjjm7NmP4U3XR6ImuWLi7CMeyh+HJh9pjxua95mjhN0ZRXUzMFySqoqZgu464VzRnp/fp0wfp6elOzJtpJRLV6JGoCiH8wtbPvOQSVXZnKq+o5s1rj8fuuQutJm9zAxsH41/1HkCzkWtxIHssnnlEohpLjKK6mJgvSFRFTYLLm7CS484mu3fvdmIU2HC5kqhGj0RVCOE3rF/69++P//mf/zlFVHG8BCXHTu4dO+7MRwjFtvXHg41aI3Gjuv5jhVFUFxPzBYmqiGe8Z+GcNMUs6qRJk0onTTFuJ1Z5kahGj0RVCOEXti4/fPgwunTp4ixPdYqolsfOaWjVfAiWbj9gAsJvjKK6mJgvSFRFvGIrNsrmkiVL0KNHD8yfP/8UKY3Eli1bJKpRIlEVQviFrc+ZZGjXrp0zRlU7UwUbo6guJuYLElURz7BS4yL0PXv2xKpVq5wYRcpOqioLiWr0SFSFEH7DjVnatGmDH//4xxLVgGMU1cXEfEGiKuKV/Px8jB8/3tkfml35hNlUyie3SrVn6JGQqEaPRFUI4Re2vuZkWIrqr371q1O3UBWBwiiqi4n5gkRVBBmKJyswWyyZmZkYOnQoRowY4ezVT+wxdkyq9/hwJKrRI1EVQviFra+3b9+OFi1a4IILLnB2ppKoBhejqC4m5gsSVRFUrHRSjHhpSUtLQ+/evR1pYjcRsZJaUSSq0SNRFUL4hU0wZGRkoH379qhTpw7q1asnUQ0wRlFdTMwXJKoiyFA+rRixEktOTnYmTc2dO7d0HKqt4CSq/iJRFUL4BesVDtnivIPZs2fjiiuuwD//+U+JaoAxiupiYr4gURVBhgJKuNPU1KlTnUlTK1eudGLESqpE1X8kqkIIv/AmJbZu3YrLLrtMohpwjKK6mJgvSFRFkLDCyQrLZkz37dvnbKnXr1+/0p2miFdMo5FUwopQohodElUhhJ/YenzTpk3KqMYBRlFdTMwXJKoiSFBUKUJWhrKysjBgwICTJk1VBRLV6JGoCiFiAVdxkagGH6OoLibmCxJVESS8krp+/XpnPOrkyZNRUFDgxEi02dNISFSjR6IqhIgFEtX4wCiqi4n5gkRVVCdldd8vWrQI3bp1Q1JSUqlMVoWgWiSq0SNRFULEAs4huPLKKyWqAccoqouJ+YJEVVQn4ROhKEGcNEVJTU1NrVI59cKxrhLV6JCoCiFigUQ1PjCK6mJiviBRFdUJlyNhIVwTlWNRExISTpo05QcS1eiRqAohYoFENT4wiupiYr4gURXVCbOpJCcnxxFU7jZlJ01x1r8yqsFBoiqEiAUS1fjAKKqLifmCRFVUB14B3bBhg9PVTwmyO00RK7F+IFGNHomqECIWSFTjA6OoLibmCxJVEUsoqFZ0KKKLFy9Gp06dsGDBgphK47Zt2zBo0CCJahRIVIUQsYCi+pe//EVbqAYco6guJuYLElURS+zEKY5LnT59Ojp37ozVq1eXxv3MonqRqEaPRFUIEQskqvGBUVQXE/MFiaqINXanqT59+jjCSCg/lEaJanCRqAohYoFENT4wiupiYr4gURV+45XP7OxsZ6cpSuKuXbtM1BXVWEkqoah6x6j6NWmrJiFRFULEAiuqGqMabIyiupiYL0hUhZ9QAG3ZuHEjevbsiYnfTcbRapYdiWr0SFSFELHAK6qFhYUmKoKGUVQXE/MFiarwGy4ztWTJEnTt2hVz584NRYqQk5GF9O17UVk9LN67Hdu3b8I+c7uiSFSjR6IqhIgFEtX4wCiqi4n5gkRVVBWRZI+VzKxZs5zlp1JSUpzYkYyJ+PTF99Fh/DpUtrN/74q++OL1x9FtZl5UjyVRjR6JqhAiFkhU4wOjqC4m5gsSVVEVUPQ4xtQrMXv37sX48ePRu3dvZ299h5I8DG/dDM3ajoCJVJIDWN7pc7zzzLdYetCEKoBENXokqkKIWMD24q9//Sv+8Y9/aIxqgDGK6mJiviBRFZXFSiqLFb4dO3Zg8ODBzqSp3NxcJ0aK1/bCyx+9jbYL9wN5q5A4Zg7W5Bx278xPxeSRs7B616GThwQcLsD6pRMxa8teEziOg9kbsWrGCuxgGnX7OHz26VtoPSXfvbsCZGRknCSq4vRUtagW5a7D+tWLkWs+giO5S7F6/WrkFrm3Hfaswfjh/Z2THbckYOCU1cgvCT+xOIJ9+XuwbtEKLPiuDwbOSEN61iYsHNUXg+amgd+MI1tmYvzCVdjpfN32Yvl307Es9J1yN/AVouoo2JKEaUtXILf05LkAW2ckYW1mAY6aiCgbiWp8YBTVxcR8QaIqKgvl1Csv3Gmqb9++GDduXOlOU8eOUSyOYHWvF9HslXcwlzKyeThevOoy3NhiDPYc3oslHzZCnStfxZANeSeJ6vGCrej33Pn46cPDQ3pB8jGv61uod11zLHVq/c0Y+OF7eO2d7xwhqQgS1eipalHdt7gzmr35MNos52dQjOVtnsCb73yBJaFzmFI2jcVrT9+HO+64w5TGePCDMdh2JFxUC5CS+C2euLwh/vPcP/GXm+/E4y+9jXcfvRF/rPscuiXtxN45bdDwzn/gmzlZ2DK/JR65vgm+mZkJdSyKqiZndBOc99f78eW8PDewbwIeu+Q+fD4lHd7zMBEZiWp8YBTVxcR8QaIqzgSbObXZVMJLTprq0aMHZs+e7UyisnH3kK0Y8sK/8WyT/iG1dDm04nPceXsD/OfVx1HvxufQO3lPhLGmhcic0Aq3XvkwxnDWVP5SdH+3AW7/cpUR2kOY3/Y5PPfQp5hbQeuQqEZPlXf9H0pFx+bN8VybNaEbafjs6Q/wcecVZyiORUgd8g7+9beXkXw49Fw/vg/1b28b+p4dwvBHX8TrHySGVDb0ufd+BHc/ej9uuuImtJq4DlGMFhGi4uxdhLdvuRXPd53jnFzvH/8k/vr0V5i7Q5paESiqf/vb3ySqAccoqouJ+YJEVZwJtpvfSguFj5OmKKkrV650YsQKrUsqujdpimdenwDPCqpY2+4unH3W/+L2TotDWhGZI7sWo8uzf8OTU3fhwJKBeLf+LfhmzQlhWt33Kfz7mRcxYYcJnIbMzEyJapRU/RjVQqzs8gk+fvlbrN8wCu980RZdVoRp6o4F6PZVS3z44YemfIzWfZOQWxyeUd2PFYM64+36fZEd+hbNafUFmj8zDvtCmjAmJMCtPkl0v3NFa9D8n/+LP9/1FZbsjWb6nRDRsaFTI9zRrAuSD+7BjKevwbMdpiLbjHIS5ZOeno6rr75a66gGHKOoLibmCxJVES2UT2ZLbSbVTppid//mzTZXGi6pJBU9ThHVPZjXuhkaXXodGg1YiF1lVeRHdmJWl5fxj391wqRhH+H2el9hncczJKr+48dkqkML2qPlVy/j4096YVjfAVgZnuLMmIE2H7yC559/3pQX8FqH6dhxiqgWhES1I96s1wOZIVGd3bIV3ntqFPKQj1FPvYeWIVHdzcN2z8X7j1+Av9/yORblqNNf+MfxDV1xe/33MOS7rniy3ovoNC0Dqm0qhkQ1PjCK6mJiviBRFdFCQbXd+pw0xQlTnDjFXaeIFVReniyr6Rjc9Hk888QgbDGR3BnNcOdNb6L3yPa4t2FDtBu/vYzJLcXITR6AZ//vAlzZ8DY0/HatZxxrERa2exbPPfQRZlewL1eiGj1+iCrFsduHjfCbXz+KNv0XVGK86GlE9eOZoW9JCZa/8zIeb/Ypmt3/IN4augJ5SqoK39iCbvc0QqMrz8PPn+qOBUqnVhiJanxgFNXFxHxBoipOR1niuXbtWvTq1cuRF+7fT9zxqGW1/oeR0u1FvPXi+1gYstGD6/rjkVuvwGMdZ4Z04ig2d30cda5+Dp2W7MLh47swe2ArjEnZC5s8Kzm+Be1u/Sm+9+vHMMJJj1m2YsgH7+CVN8Z6MrXlY0X18GE1HhWlKkX1xPfoEOa2ro/f/vYGtJgV7bYNXoqwZFQ3NK3bEdtwENNCovrqUxOwJ6SqQx54HZ98ORtJ89rgoZtew9hUnmRNxHMNGqHFsI3Yf+IrLUSVsrnvg/jtWb/Gvd2XoKAKz+9qOhLV+MAoqouJ+YJEVZwOSgUzqMXFJ3KdnDTVuXNnZ1yqNyvpFdlIHF7dFS81fwtfbgSKX62Hgc+/iTXuwgDAW49g1MefYUb6QRSHZGPpn3+O54flwZkEvjf0/1cexHcdn0GdDxfh0LpVQNs2zj9DzgS0bfEWWkyoqKZKVM+EqhBVfj9sRt6e0GSNbYOPQicakyv+8Z1K8nzsafIQkudlOROkslu1wtImH4ROjUKN3tK1WP3iO1j/+YuYsDjNPZlp+SZWt/kAU5bvLHNctBCVJuVrXNX4QwxNrcxJWO1DohofGEV1MTFfkKiK00GhoIxaYZ0+fTq6d++OFStWlJM9LYMjOejfohmadZ6GnORk4NmngJXLgHbtgPeaA6+9AmzPwLFXXsPai6/EigZPoDhrO/DCq0Dr97H+0QfwfMcVwNNPAK+/DXz7HtKG98S7z36JpCjaAolq9FSVqLonMycyqold2qH95wORW5nM5patwJuh70OfbkDSAuDFF0InPqHvzKgxwIRxoeuvA01D36201cCXoe/a2++GTnxeA3ZsC10P/bvQ90GIqiZv1GN4rN0grNijMSbRIFGND4yiupiYL0hUxemwWVKuiTp69Gj06dMHmzZtcmLE3l9RDm0ciU9eeB+dF+zC8YUhqbj/fuD994H9+4GZM4FGjXDsm2+wM3kR0C8BuPM2bH/2Ctx697/wr0ueR0a9B0IyMh/YnYeCbk/j/efvx8f9dyAafZKoRk9Vdv0XFR/DpqXT0PI/N+O8q+9Ct3EbzD2VYPfukJC+BTz4IMDterkb2lOhE6HnnnNFdFnohOiB0HeH3zUOVZk1y/mu4euvOSPQPIgQVUD2LLRo2hBX3PIIhiRnorAyJ2G1EIlqfGAU1cXEfEGiKiJxIvPlwt2lKHbDhg0rnTRFwo+rGIXYtmETNm4zKVBmVvfsca8TCoQ3UzsjEQeyV2Jk4izMWhESjuQkcwdwpDAXa1YnIyPK5QmzsrIkqlFSUVG134lI3wt+j1jnDB0+AiMH9cbIvl0wftZi7C6soowTd0FbssTcCLFuHUJnVeZGiPDv2uzZCL0gc0OIKuJgJhZNH4Mx87figLaiihpucX3NNddIVAOOUVQXE/MFiaqIBGXEdusze8rtKykpBQVcNj3+kahGT0VE1Qqqd0gIh41w4t2ECROc93zs2LFIWbkSO3d7hFEIIQwS1fjAKKqLifmCRFWE482GcRwqx6POnTsXRUVu2jJSpizekKhGTzRd//yO7NmzB0lJSRgwYAD69euHGTNmODvO2G11hRAiEhLV+MAoqouJ+QJF9aKLLkL79u1NRNRGwuWTAkex6NmzJ1atWlW6bipn/kczgYrHe2UwKJIrUY2eRYsWYdKkSeV+/vyecNMHHkc55Zhmnuzs2rUrqtUhhBC1F4lqfGAU1cXEouA4jhQdwKHiE5mP48eP4sjBQhSHtTHck50Z1a+++spETo8amZoHP1MrIAcPHsTEiROdSVNbttil+V2i+eyTk5Px0EMPoVGjRo60BEkKc3JynI0KvEtuifLh55mYmGhunYAZVg4JoZCOGjUKQ4YMceqVjIwMXxsZfhcrW/idr8rC98LPwhOBqir87lemsJ7YvXu3Sg0ohYUV22oj/HfD635AUa1bt672+g84RlFdTKziFB/A5E+vxV+bjUae0w4fRdaiBLx689uYkuccwW+cc8GMap06ddCxY0fndnnYL2lli7diL6/Yyrm8+6IpkSrripZIFXU0hdmkqiiUvdMVdtFHW/jv+PicKEXRGD58uCNzZ/qYrPjatWvHL7JTeDLE7xr/RqTjK1L4mKcrrNQiFTaq7HJm4fX169c7mxUw08cYNyzYv3+/U3id28KWVfLz85GXl1dmYZe3bQB27tx5UoNgC/8u7yuvcOIRPw9buAvY9u3bSwtv2xgzxGUVrnBAaWTlX1bhLFtb2D0ffh//DrOjCQkJzm0+Ji9Xr16N/v3744MPPkDr1q2dyXZcY3fDhg3OSQ7Lxo0bndu2cLxqWlpauYWPy0x+ampqmWXlypXlluXLl2PZsmVYunRp6aW38HkuXrz4tIVDHsorHN4wf/58zJs3z/mOewuHzLDwOuWd6w6XVWbOnOn0YtjCZeC8ZerUqaVlypQpp5TJkyc7hdc5RKO8wvHC3PY4Uhk3bpwzjphlzJgxTuFnbwvvZ+yNN97A5ZdfjksvvRSXXXaZShwWtv2sm9955x3nd8k6n3UT60jWuayv2d568bbjvPQD1jsS1eDjCKrFxCrO8SPYMfwV/PHCphiXz9u7ML/zk6jTZCB2hGVUWbnyC/vuu+86DRQbADYQ4SUlJaW0AWDmxNsg8LYtkRqE8MLMDLsRyysLFixwGoDwwjiLbRhsQxCp2MbBFtsY2GJvhzcI3jJt2jSnYWAmqazChoFdnWUVNgzMULJxYOF1b7GNhreBKKuwoWDWauTIkU7hdVt4m4LJQmEYOnToKYVxex+FlGXEiBHOv+3RowdeffVV/Oc//3GyqXxe/Hu8zzZSbKDs37O37X3eY/hcX3nlFZx99tn44Q9/iAsuuAAtWrRw3i/7OnicLbztfS3ev2FL+O1IJfzfRyr8e3ytfH58H7z38bXa96OixfvvWfjvT/cYvN9+VmUV+zjeUtb9vG0/WxbvcbZ47y+veL8ntvC72aZNG7z99tvo0qWLIylNmjTBJ598gk8//RQtW7Z0xJ/fJ/tvOLQivNjtdlns9y+8eL+rkV6HLZHeV2/hZ2G/W97vmi38HvJ1sYTLmreE/17DC3/jFER7WZY82vrCK5zewromUh1kC+XVW3d56zZv/cbrrP9YP5ZXWIeWVWw9y+Ktl1l3U/B5nWPXn3/+eTz33HP497//rRKn5ZlnnsH777/v1Pn8XdrfKH+D/H7zM+cJJ0/gmQwIF1c/kKjGB0ZRXUwsKkr2LkeH+y/Ba1MLUJizEl2evBT/HnXyskKElRLPqv71r385DV7fvn0jFnbdclIEi2107G0WZlUYs41QWcU2RLYxK6vYhoYlUgNUVuPjLZEaINsw2WLFMTzj4BVNFm9DE6lEanRssbe9cmyzJva6t/HxZmTCi7eR8TY63mIbF2Z7vA2Ot9hGh1knFkoG5YOfEU8+GOOJB09QWHiyYjNZ9jazXmvWrDmlMM6sGK9TBvj94VhXSg1fJyshZtaY1WThdWbdyipcdYDjHllZ8mSqrMLHZeawrMIsIDOMzA7yhOrbb791HtublbSZSmYwmV2IVJjp9GY+mYHwFsaYNY2UbQ0vzNCyAYhUmN21WeCyCjMfNmscnl1msdlomzGPprAngfUEewT4PPk7oZTyu8LfOk8cmV3mY/MY2/sQ6bHKKt5eBz+LfW5+l0g9OX4U27Pkd7HZs0iFzyPSe6ASf4W/EdYh/D2zjmN9y/qfbRLbW8orf/Osz1l38hjWL2VhvyNnikQ1PjCK6mJi0VFSgOQuj+Fvb4xA2sJueOKK5zAu19zngfLD1P/XX399SmVY3SVSxVlWPBbFW0kHuZRH+DGUGAotu3TZ9XO6f3+msDKkpHKZK8qpX3+nolAmedJEWRKR4XeeMs2TE57QMevSqlUr56Sguj8/IYT/8HfOeoDtBIf6MEHCRBITV0z8MBlBufXWB7xuTw7PtJ6gqF577bWaTBVwjKK6mFiUlCBveV80uaAhXnzrHtR5YRx2m3u8eEVV1HxY6ViYtaOAMEPGSshS1RJi/yYflxVd586dnbNynnRUF8yaMkNQXlagtsKJUWwomN1ndyC/H8zA87vCngUhRO2F9Th7nDgchfUDe1NZP7A3yWJF9UyRqMYHRlFdTCxqSg6sQYfbfoD/+tEleG3aiS+RFyuqWke15mOz0YSiZodi2AqGFRDv52VVySofx3Yv2cfk0IJu3bo5IsQz9epAonoy/NyZZeaQDnbvMfPNoUAcwsFGh3CoCIfBVKYBEkLED7Yt8BYvrL9ZL7C+4AktrzMBYgk/vqJIVOMDo6guJhY9JXuR/NVD+M317bDahMKRqNZcvBWLN5PKcZ8cM8oxulYUvYLqPbay8PHsUA5vBpVjoLp27ep0H3l3u/I+Zz+pDaIa/l5Gem/ZCHDsL08a+H5wCAiHaFBaw+HYZmZVJapC1B5svRFevO0E6wRmVdmucA4K2xhb3/PYaJGoxgdGUV1MLGqOFeZgfse7cVPHlNC3xQTDkKjWXFiRWEG0IsoB8py1zc+9LM6kYqko3gqOssgzcVZsXNKJ2Pvt8/WL2iCq4Z+/F2bROb6MJwpsXJhZ53ejvAw3xzJzQpVEVYjayenqZEolJw6zTuEkYU4IJbZOryic/HrddddJVAOOUVQXE4uakgM7sWDAmxi//mhZnipRrcFQUKxUcNIQZ3Ayi8nxoRY/ZTAS/HteceJAfIoqVwbgrHxLJLmqSmq6qFrh936+/A5wIhRXhuB7zrFlHHPK7IWXsr4TFFWuiMHPRgghyoL1DOtXTryidJJo2hqJanxgFNXFxHxBolpzsUJhJ03xLJdLQVUnVqD43OzzYxaPAsS1TbnyAOFxfgpRbRqjymw1s6XMhnKZGS7txoXsueSUhe81T2p4KVEVQkQL6w1bhxAKJtcQ5nq7nJcQDRLV+MAoqouJ+YJEteZgJdAWYoWMhet/WsqSkVjAv+0tFi5Szowv13C12KygvawquA4g3xOuQxrPRHofCd8vVvZ8TymnzJ6yS45jg73H8jg2LLz0vteRkKgKIcojUn3ECVaUVdYftu6wdU5ZSFTjA6OoLibmCxLVmgN//JyhbSsADmhnlpKbH9ixQkHHrgjA76V9HXxdPFMvr2KLlnBR9Vas8QLfj3Bp5OfMDRkolOzeZ/aUk6C4AUFlkagKISqK96TXblnN5QkZC5fZcCiq119/vRb8DzhGUV1MzBckqjUHr0Cwq5fZSQ5ot4vaB1XGwistDk+grLKr2nbNe7uUqoKaIKpeWLHzt8ytRTkximscrlu3ztk1qqqQqAohKgqFlG2PrS84bpVzEViPnK6+lajGB0ZRXUzMFySq8Y/3R89KgZOmuKg+xyFaGI8HGbNn4KyouJg0B+N7VwSoKuJRVMOfIyWeGWhmzLmNMdc/5T7sfG1e+J7aLEZlkKgKISoK6xzWFUwy2LqHS+FxpRe2TeH1kfc2J9ZKVIOPUVQXE/MFiWr8wh+2lRDCvd8pLXabUguPC68UggorNvt62F3NDCHHV3rli6/Fe9yZwPG6QRujaj8nFvu52uKF4445c58Sz/GniYmJzuddVoVuH7OySFSFENHgrdNsHWSHAXgnzrKOs/cTiuqNN96oMaoBxyiqi4n5gkQ1fvFKDNfFpLSwcHu7mgI3A+BuSKzYOOaWUJTYpV0ZYQqiqBJW1lbCvRU3K2uue8rhEMyecuwps6eU1liJo0RVCFEZbJ22dOlSJ6HC+otIVOMTo6guJuYLEtX4hzO5+aNnNtUuOUSZ8P7w4xlKKcfacqMCThQiVtDPlKBnVC08AWH2lCcgfL7cNYrC7t2mkFT1ZLNISFSFEGcK6zVbd/CSS1exVyiSiEpU4wOjqC4m5gsS1fgiXGS4eD8nTVFg7A+a0uIdFxTPWPni62EGka+VwmQJfz8qSrioxvK9Ot3f4soNlFFW5Myecs99juliptzuu2/hY/E9isWJiURVCHGmsJ6yhXCoGk/Ak5KSTqm7JKrxgVFUFxPzBYlq/MAfs5UEihs/O65Px24U3rbwOL+lpbpIS0tzhgFwTVC7mgHfE1v5VRQrqqwsSazeL/4dPld76YXZcAopswx8bnyNmzZtOmlh/upEoiqEOFNsHeuta7kSQEJCArKyspzbtk6kqN50000S1YBjFNXFxHxBohp/cK3McePGObPimXmz0hOtrMUrXBGAE6y868NGK6vVKapemCHl0A0KILOno0aNcmSVz68ql5aqCiSqQoiqhHU2V6lhXe7tLZKoxgdGUV1MzBckqvEFZ8JznUwWOxOe4sDsYk0XVb4+K0k7d+4szTxS6qKlukSV8HVwkhjXuuWqBjzh4CQpnnQwHtTPUaIqhKgqWM+x3s3Ly3MSD+wts0hU4wOjqC4m5gsS1WBif8RegWI3Sb9+/Ryp8Y6t5LH2+JqO93Uymzp+/HhH9NLT050Yqcj7YEWVYkgq897Zz8DC25EejxkDdnFxMX5mT7lzFLcXpHSHZ08r83z8QqIqhKgqWGeyLmFdx+FrTL7YetCKKtdRDdrKLOIERlFdTMwXJKrBwkoOi5UfXnJh9549ezp7t9sukiDKTKwpKipyxI9jdVevXl36ntkKsCwoh15RrQz8m7bYz87CscM2e8pufWYOuNwWd99iNtc+33hAoiqE8AOuYsKJVXZtVZ7QS1SDj1FUFxPzBYlq8LDCQyhi3B+Ze/ZTdqzYeI+prdj3guK0aNEiZ9tVZijtxLJYiSr/jlc4eZu7RnGNQI6/4raBdnYr/y5PNOLxs5OoCiH8gPUnx+ZzrCrZvn27RDUOMIrqYmK+IFENFl7p4Vkmu/nZtc0JN7zP3m+v12b4+r1Smpqa6gg9Z8ufbiJSVYqqhc+Fnxkzu9zOlILKS95mZev9vHgsSzx9hhJVIYRfcDgWe5w4D4OiyuWpJKrBxiiqi4n5gkQ1OFBAraRyzczBgwc743bsZCF7P+XGHlebse+DfU8Ix6py+SqOXbUrAvC+cCE8E1GN9DiEXfjsquKwDH5e/Nz4u+Jkt0ifEx8j/HnHAxJVIYRfsPeQa0cvWLDAqTtvvvlm3HbbbRLVAGMU1cXEfEGiWr1YYWGhAPCSa2cyi8psnPdHGk9SU52wkuOZebjke4lGVL1iaeF1zlZltnTkyJHO58VuK25zym7/mohEVQjhJ5z5z3Zv27ZtjqRKVIONUVQXE/MFiWr1Qgmy3deUH45D5VhLfi42TqwsSVbLxr5HhF3wnLzE7ndWeuGcadc/JZTZU4435fJYFOLExMSIf6OmfWYSVSGEn7BeZm8YdyHk0lQS1WBjFNXFxHxBolq9WImhAPGz4BhLbotq8UpOTREev6AU2qw04aQljlft3bs31q1b58Qs4aJ6uveW46aYPeWMfbsw//Lly0uHF1j4OOGlpiBRFUL4CaWUQ6hGjx6N22+/XWNUA45RVBcT8wXK0cUXX4z27dubiCB+SUa4TBFm/9jdwSWW2O1P+Ld5XKTnwJj99348x6qAzyvWhe8Ji71toWAxS81ZpTZOUeVMfCua9t964YQsrl07b948Z9wpBZXZU++arcT+vUglyFT0+dnjYiWqQX7/gvS8gvj+EPseBeX5hf+uq5Ogfmakuj8z/m1+VkwqsL5mNpWiajdlqTDHSnAgYy227T8CnVL7i1FUFxOrUuwXko3wJZdcgg4dOji3hb+EVwZ79uzBiBEjHBGy4ylF1bNq1Sp07drVOVunaHH/fIpqpK5/njhwPb8pU6Y4Xfvs4ueyV9EOE6gp2O8rlwBjRjkWGdXw30lQCPrzUnFLUN8T74k0S5AIynPiRGL6yDXXXIN69epFn1EtLkRaz/fQfdUe1MzZAsHBKKqLifkCF0unqDKjyh8Rt+JkJqm6Cv8+u2yDUuzzYeNcFYWPZc/w7aQpTsLhj5Hx0/0tu6wRr/P4IJUgVrxeOI6UwwAooLzOnaH4flu4JAqzhux24n0cNhBp7GlthRlpZpSFEMIv2OZyc5tLL70U9evXP4Ou/2Js6PcJ+qzJQ5GJCH8wiupiYlUOM3itW7fGb37zGzz99NOYOXOms24nBzNXZ+FzCEKZMGGCU3idy2ZUpjATxUvKDwsn+bz00kt47733nO7UGTNmOH+H18P/rbfwcWyhcLFQHqqz2OcwdepUp/Dkp7oL32Pvc+F3m8ueUEBfffVVdOrUCS1btnROEhhjtvXDDz90PpPPP//cmcnPCVPMInLRfn4+9rF4/UwLnwcfz5bZs2dXS+Hf5nNh4fAfZprLKryf7wPfoy+++MK5zU0oIh1bmcLeHXudj8/3n5dBKPzusPBEhsXers7C58HPxRaeSFRnYa9DUEqk5xeEwklC3usqJxdupcrf20cffYRf/vKXaNiwYZld/3tWjEDvSdOwda8JYBeW9x2NBauzkdq/NfquyccRc4/wB6OoLiZWAY5j/dQO6JC4AgfNJ1S4Lw3TOwzF0t3ubS8cp8cG+3e/+53TeLPi45eEDYbKiWIb0TMt/PeUAza8LDw54PvN5ZP44+T7HunflVXs41EYTicZsSh8Dl7xCVKx0kqR5nuWkpLifMf5vb/vvvvwzDPPOILKMVGUUx7Pho7H2H8fLqeVkVX+Wyv0QSmnO9nh/Xwv2B1HuecJE19HpGMrW+zJF0/E7IlbdRd7YuiN2ZPZ6i7jxo0rLZFO+mNZvM8lKIVj/3kyysmPLOwtqa7i/fu8zvomKIXDz1iGDx9erYXPhZevv/46/t//+3+48847yxTVXeOfxu8uvgdtZu9yAzlDcOelj6LD1I1Y1e9j9AkJa/bmeUjotwi7jwWrt6+mYBTVxcQqwHGkfX0jvnf5e5i5i12aR7F9Rmtcc+mrmLWnANuWT0HPAUvh/dh5Js7JVJ07dzYR4RfsiqYYcLZ5RkaGiYpYweEJGzdudKSaQy5ee+01R/w5TlicHp5QUVL5PvoNfyvhw16qq9ihLbxuh94EpbCbNEgl0nCu6i5cUeXQoUOBK+zSDkqhDHIMPieXVlfh32fhc6HI/+QnP3FEle9VRA6mokX9G9G080zsDnnozsH34OoXu2FpbiH2rVuEtXkFyM9agfETUrE3OPPpahRGUV1MrGLsmIznr/47WiftxeGiAsz+7Dpc22I+ilGIXZuXY+qsTSeN22A2LGjLU7GRivcSjp1lzpnj3AOe2AYw0r8/XREVh+89M6TMYPMzYIaVJ2gcfkH58KL3t2woqswsxkJUhRC1F/Z+nXPOObjjjjsckS6LjN7347Y3OyEpPxNjH7gWL3Wfj92ly4+XYH9GMkaOXol8VVm+YBTVxcQqyCHMb3E9bvxyLrIykvDF9deiVRJnKxciK3UWhoxODR1xAooqM6paR/VkrKycibiE/xtOmuL6qOzyyc/Pd2I2Q3Mmjx00wl+vn9i/ZYuVfSv8Ft5m9pRjjJk95cx9yikX6yc8S6e0ej8P+3jex6np2PexPOz9HBfJ7mZm8mob4e+Rfd+quwSRSM+zOktQCcpzC0qdx+fBQtjr9f3vfx8NGjQoV1SxLQF33dIM/Ye0QeMGb6L3glycqJ0OYdusz9Hgrq7YeDS434N4xiiqi4lVmLz5bXHrdR9i5MgP8fdbP8MiZ1WdPVg4+GM0fnwwvMNVg5hRjXe8P3yOiezSpYuTxeNexiTIlWfQse8tC69TmrzvJ5edolBxnBNFlF3VXKifcS+7du1ysttcioroMzk9zKhyfGZ4FloIIaoStpucO8NZ/2V2/TtkIeHherjh/J/jV//uj5V7vCfRhcic3xEPPZ6ALRJVXzCK6mJiFeZ4wVK0/OvvcdGff42rPltsMqh7sHjU53is6cjQtRNIVP2BAsXuC07S4UxG27iHi5WIDiupXiisW7ZscaS0X79+jqRyVm1mZqYzbi4S3GmKY4WtqIrTI1EVQsQCLhXILVRZys2ohsgc/Dh+/1+X4NkRa1F0UtNwBJlJ30pUfcQoqouJRUEh5nx4DX50diN0zbAN9R4kj2uPR5uOkqj6DAfvs4uUa3ay+5lQptjAS1SrDg66p5ByswSON6WoclcT251viSS3EtXokagKIWIBF/3n+FTuTHXajVaWt8NVj3+O8VsOu7dD7S+eeBLYux2Zy3rggcf7YouqLF8wiupiYqcnJEN49HFgywZkz2mJCxt+hR13P+jet3Utks+/BA+/OEaiWgVQfCiftlg4g5zrcnp3muKxbNwjCZM4mUjvq/c9Y4yZUg6l4K5RfJ/Z1c8JajxB8GLf70jvOT8ndv3bIQGRjhEnI1EVQsQC1ufMppa7heobbwATp2D9mKfwbPcJWNv4eWB1CitzYNp04Lqrkfnn83D/g72x2fwTUbUYRXUxsYqRnIzCW6/Fksd+hdS6dYGEAcAzz7CVwaHQQ6174GlkT5kCvPSSc7hE9czwypQVKu5ixMwe1xTkchtEAhQdfC+ZdWax8D3kWTXHLXGdPb7HFCabPbXvfzRQVCm6Nvuqz+n0SFSFELGAGVVun8r9/ssco5rYHrj1Qjx05xsYenVjFPdJAB55mFvouc6TmIjikWOx7aY7cWThAqBJE/MPRVVhFNXFxCrE4TUJuOcn/z+s+8kPgRWhD4yMGwc0agRs3AAM6Iuj994LbHbPMSSqZwblyDbYlBxO2OnVq5czW9FOmvJKrKgYVhh5yfeXZ9ZcKJ9SyeWluGECKzFv9pTHRvs+S1SjR6IqhIgFFRJV7uS/eQ0233Q3Crv2CFXioXpp3Trgn/90JLWUxEnA7bcD69ebgKgqjKK6mFiFOF64G+lZGSjJ2G4iBrvAPPc2N+t4EonqmWHFiJN1uEYnl59atmxZaSbQiqxENTr4frFiSktLc3aVofxzWS9mT9kF5JUkyqWV1Gjfa4lq9EhUhRCxoGKiatiZDZR4ZvtH2kwnM9NcEVWJUVQXE/MFierpsUJErBQRzkZkw82uaM46t8d4j5UAnYr3/bRwBxmO6aX0240RuD1rTk6Oc58X+++9jxH+eKfDjlGVqFYciaoQIhZEJaqi2jCK6mJiviBRPT2UGJuxs4LE3Y64N7J30pSIDr6nzJIyW8pxvRR+7su9atUqZ0yqn0KUl5fnzPq3oipOj0RVCBELJKrxgVFUFxPzBYnq6bGiaiU1PT0dCQkJTte0nTQlKg7H8FLuKT4cd0pB5ThU7hpVXFzsvMfEXvqBRDV6JKpCiFggUY0PjKK6mJgvSFTLx8op4fhTzjzv2bOnI1a2S9orVN7jxQmYjeaapVxXlvvFc3woZ/AvX77ckX37vtmstd/DJiSq0SNRFULEAolqfGAU1cXEfEGiGhmKErN7LIRZQI6Z5E5TS5Ysce4nVrAs4bdrA3y9XsH0wtn5nLnPffY5VILjT6dOneos5RVJeGL13lFQOUaVwioqhkRVCBELKKq33367RDXgGEV1MTFfkKhGhoJqt99kxo8NNHeaWq8lLk6BchouqBRBvlfMnnJbU0oqt5IN33O/upCoRo9EVQgRCySq8YFRVBcT8wWJavns2rULw4YNc7qqmRkkNnsoToZDIbhHc3JystOtz651ig27+70L+FN0WMLlNpZIVKNHoiqEiAUS1fjAKKqLifmCRPUE4fLJJac4aYrreNpMYG2WVPu6w18/pY8z97nXPldBoKSyq59LQIXDf2szsNX5PkpUo0eiKoSIBRTV+vXrS1QDjlFUFxPzBYmqC8XJZv0oUCtWrHDGo06fPv2U7TxrI+FiSVnhLH3us8+MM6WPErNhw4bScb1BxopqJJkWkZGoCiFiAdfPbtCggUQ14BhFdTExX5CoulgJo2TNnj0bXbt2xeLFi0vjtVVQw+H6psyeTps2zVlaaujQoZg3b55TscQTzJBLVKNDoiqEiAUS1fjAKKqLifmCRPUElLBx48Y5y08xM0hsprW2iyrHnjJ7OmrUKKd7n5Ok1qxZc9Ke+/a94mXQkahGj0RVCBELJKrxgVFUFxPzhdoqqhRPr1BxpykuncQZ6uzStrBRjgfxOlP4PtjXGP46uSQXZdQ79pSy6n1/CP8dH8dbgo5ENXokqkKIWCBRjQ+MorqYmC/UZlG1QsVJU1x6itnC2jRpiq+R0sHhDt7XypUOOBmKYkpxnzhxIlavXu1sd1pT4OYDEtXokKgKIWKBRDU+MIrqYmK+UNu7/jlpqkuXLs6kKWYQCcWtpjfGFFNvBpWv187cZ2aZkpqUlHTKwvxewY9nJKrRI1EVQsQCiWp8YBTVxcR8oTaIaiSxYmPL186Z/Zw0ZTOoHGNJUfVKXE2Gs9/ZnT98+HBH3KZMmeJ093uXbeL7wveL70lNeV8kqtEjURVCxAKJanxgFNXFxHyhJouqV7DsdcLM6fjx40+aNEWsiPFYlnjHvo5Ir4eZUmZPe/Xq5WRQKauMRVpaqrzHiVcoqtzEYffu3SYiTodEVQgRC3Jzc3HHHXdIVAOOUVQXE/OFmiyqlE5mSK2sEmYQue4nd03iosKWmiJgXsJf08GDB7FkyRLn9fft29eRjtTU1FopaxLV6JGoCiFiAUW1YcOGEtWAYxTVxcR8oaaLqldSMzIy0KdPn1N2mmKpiaJq4dav7NLna2f2lGNPMzMzT1paqia//khIVKNHoiqEiAUS1fjAKKqLiflCTRZVb4O6atUqZxH/WbNmlX7xraTGu6hGeu5HjhxxXjOXleI4XK4Pu379emdMpvd4Xmfhe1CbkKhGj0RVCBELJKrxgVFUFxPzhZokql7psov08/r8+fPRuXNnLF++3Il7j7XX4wn73L2vgfA6RZQyzq59Li3FXba4WL9+7Cezf/9+iWqUSFSFELGAonrnnXdKVAOOUVQXE/OFmiSqVlBtdpBfcO6gFD5pKp7xiinha2UXPpeW4pCGHj16OEtLcd1TDm+wYi5ORqIaPRJVIUQskKjGB0ZRXUzMF2qaqNpGlMsrcdIQs4oco1nT4Ox8Shb32edrTEhIwMyZM53XGv7D5vti5V24SFSjR6IqhIgFEtX4wCiqi4n5QryLKjOMlDBvppHLLNlJUxQSEp6JjEf4Ovmj3bx5syMM3E2LY1BXrlzpvE5v9jT8fakJr78qsaLKXbhExZCoCiFigUQ1PjCK6mJivhDPokr5YmaR66JaMeNi9ez+njZtWulOU/EEXwOLF06MYoaYS0sNGTLEkfCpU6c6e+7zPhE9BQUFjqju3LnTRMTpkKgKIWIB6+VGjRpJVAOOUVQXE/OFeBdVO2mKwsZF6znDnfvUx/vYTL4mytTGjRudhfnZvT906FAsXbrUGXsqWagcEtXokagKIWKBRDU+MIrqYmK+UBPGqHIhe64TykwqJxURil48NqgUbo6bpJBSTDkRbMKECdiyZctJrydS5lVUHIlq9EhUhRCxQKIaHxhFdTExX4g3UaWAslgodZzlTulgV7iFEuc9Lgjw+ZQlmFzXkzI6Y8YMZ1F+jj3lwvzcScuLff2S1MohUY0eiaoQIhawXm7cuLFENeAYRXUxMV+IJ1G1gmYFND093ekSHzFihCN6QcU+bzbw3kae42tzcnKcsaec+DVgwABHBLgwf6Q990XVceDAAef95qB9UTEkqkKIWEBRveuuuySqAccoqouJ+UI8dv1T/LjrErv6ExMTSydNBbUBtWJt4YxzruvKCV/M6jGDyk0JwpdK4r8L/7eiapCoRo9EVQgRCySq8YFRVBcT84V4E1WO4eTaoZw0lZycbKJudjLI3eF8btnZ2c7Y07Fjx2LgwIHOZUpKykl77tuMsTdzLKoeiWr0SFSFELFAohofGEV1MTFfCLqoWmkjlAvOgO/evTvWrl3rxEhQxI5/P/w5cKIXs6fc1pQbELDMnTvX2dbUC/9duABU9+upyUhUo0eiKoSIBRLV+MAoqouJ+UI8iCqhUHAsKuUiMzPTiQUl68jnEP48OPaU2dMxY8Y42dOJEyciNTXVEVdR/UhUo0eiKoSIBdyI5e6775aoBhyjqC4m5gvx0PXP2fBc5H7UqFHOGqKEjWXQGkyOlWX2lFuZcmkpFs7iz8jIUHY0YEhUo0eiKoSIBRLV+MAoqouJ+UIQRdUrdRzDybVEvTtN8X42lrGWv7L+HrspmD0dN26cs6wUG3M+7/ClpWwGONbPW5wKRZUT2Zj5FhVDoiqEiAUS1fjAKKqLiflCdYuqlc5wieNtTprizP7FixeXxsMv/YKPz+fgLV648xV3jeKqA9zWdPjw4c7z3bp16ym7Yvn9XEX0cAiGRDU6JKpCiFjAFXDuuece3HrrrRouF2CMorqYmC8ERVQpd1YGeQbFSVO9e/c+adJUuCz6Cf9WpKwthx7YmftcVopZVC6VtWfPHnOEiAckqtEjURVCxAKJanxgFNXFxHwhSBlVQuHjzHhOQLIz46008jIW2Un+De/f4XVmSjneNDx7aocjWGL1HEXlkKhGj0RVCBELJKrxgVFUFxPzheoQVa8IUuyspHKnqb59+zpZyry8PCdGrKTa46oK+xzs87G3LczsMnvKLVo58YaNNGfuhy/M75XoSI8jgocVVa5tKyqGRFUIEQskqvGBUVQXE/OFWIsqJY4NnVfuCAWwa9eumD59epmDp6taAL1y6WXHjh1O9pTSTEHle0SJjvS8Iv17EXxY+fGzlahWHImqECIWUFTvvfdeTaYKOEZRXUzMF6pLVG12lNe5faidNBXLPe69gnn48GFHlrkEVkJCQunYU87oV8Nc85CoRo9EVQgRCySq8YFRVBcT84XqEFUrqZRDNnxcfmrdunXVkpmkiDJ7SmnhuFi+H9u2bXOWLxI1F4lq9EhUhRCxQKIaHxhFdTExX4iVqFJO2cBZGeXseS6IT1lgV7ulso0gHz+8hMOsLRfmZ/aUmVzueLVmzRpnXGykpaUiPYaIbySq0SNRFULEAolqfGAU1cXEfCEWosqG7ciRI6USyC1QOf6Tk5S8k6YqC4WSQmyl2GZuCW9TjhcsWOAICv8+x8Mye6rB2rUPiWr0SFSFELHAiionU0lUg4tRVBcT8wW/RZXyyAymlcjVq1ejW7duzk5TVf0FtH/DwutcPorLSE2YMMFZl5VLX61YscLZNSqW42FFsJCoRo9EVQgRCySq8YFRVBcT84VYdf0zm7po0SJ07tzZmTRlGzuvWFYVFNB9+/Y5f49LEPXq1QtTpkxx9tynuNqufP5tbxG1B4lq9EhUhRCxQKIaHxhFdTExX4iFqFIOKYpcfmr9+vUniWK08N/af28vCa9TPjisgNlayiklNTk52ZkY5R176n0MEn5b1Hz4XdE6qtEhURVCxAKK6n333SdRDThGUV1MzBf8EFVKn5VQdrFzJyeKY1ZWlhM7U/i4bCS9gsuxr9zNit359u9we9PNmzera1+UiRVV70Q+UT4SVSFELGCbfv/990tUA45RVBcT8wU/M6oU0379+jmz+ymshI1cVWQvmSWljE6dOtX5G+zG5bam/DvKjorTIVGNHomqECIWSFTjA6OoLibmC35lVLncEydNJSYmOuulEmY4y2vkTieY/Le7du1CSkoKRo8e7ay/yqWl1q5de8qyUhp3KspDoho9ElUhRCyQqMYHRlFdTMwXqkJUKZhWCimjHBfKSVPcccrCY2zxYm/zkg0gHyf8GGZPOXN/7ty5GDx4sJNB5SL9lNbyCH8cISwS1eiRqAohYoFENT4wiupiYr5QVaJK2Phz0hQzqdyO1FKeMPI+lvAMKGO5ubnO2FOOOeW6p1ygn4/LcalCVAaJavRIVIUQsYCi+sADD0hUA45RVBcT84Wq6vrnLD2KJNcq5cx7Qtlko1aeqIbDL6XNng4aNKg0e7p9+3ZzhAsfl9390Ty2EBaJavRIVIUQsUCiGh8YRXUxMV+IVlQjiSF3d2LGk7PuvZOmbJY0/N/wdniMorty5UpnYX4KKrOoS5YsOWnPff4b+5h8/GglWAiLRDV6JKpCiFggUY0PjKK6mJgvVFRUvYLISwt3muKkJnb5c71UYkXUSiSPt5LpFUtOsuLM/dmzZzuTorhr1MyZM52MqvdvhON9DO91ISqKFdXKLplWm5CoCiFigUQ1PjCK6mJivnAmokp4yYaL41EjTZryEn6bWVc79nTgwIEYM2YMli5dWpqNFcJvJKrRI1EVQsSCvLw8PPjgg7jtttskqgHGKKqLiflCNKJqhZON/KRJk5xMalpamhPjfWzAWCJlQxnjEAGOPeUQAa6tOn36dGzcuLF0+SrCx/H+LSH8QKIaPRJVIUQskKjGB0ZRXUzMF8oTVQqjLVYcuSQUu+jZyHPvfFKepBYUFJSOPeXSUrxctmwZdu7caY5wsX/DFiH8xIqqnfgnTo9EVQgRCyiqDz30kEQ14BhFdTExXyhLVCmOnFXvlU+KKRt3jiflGBJCqfSKrIUCwNn6nBjF7CnHoTJ7WlhYaI4QovqQqEaPRFUIEQusqN5yyy0S1QBjFNXFxHyhLFFlY+Td7Ynrl3IffXbX25n44YJKCV21apWTNeWWptw9ijP3c3JylCUVgUKiGj0SVSFELJCoxgdGUV1MzBfKy6jaywULFjjjURctWuTsPBUO1zjl2FNmTocMGYJZs2Y52VN2+1v4OBRfrX0qgoBENXokqkKIWCBRjQ+MorqYmC9YUW3fvr1zmxJpRZKTnCZPnuxIKvfT98LdoTiRaty4cc7M/fHjx2P58uVO9tSbibXwMSmrVoCFqE4kqtETz6Jq6x8+d50oCxFsuALQww8/rOWpAo5RVBcT8wUrqu3atXNuW5HkGc3IkSMdCbWTpggX5meDxcwpd43iUACue+rNnhI1BiLISFSjpyZkVG3PjkX1lBDBg6L6yCOPaDJVwDGK6mJivhCeUSV20hTHmvILw8p806ZNTiPFsafcKpXrnjJ7Gr7vPo9V5S+CjkQ1euJZVDn5c82aNc6lt35SXSVE8JCoxgdGUV1MzBesqHbo0MG5vX79eidTyjiXkOJSUsyecvb+tGnTSrOntoK33flWUFXxi3hAoho98Syq7CHiiXefPn2ceown2bb3SAgRLCSq8YFRVBcT8wUKaZ06dfD1118741C7d+/uZEynTp3qdPtzzVRmT1nRR8qeSlJFPEJR5QmZd1iLiIwVOk6qpOxFGoMeZGw9xdVKeCLOHfH69u3rjKu3G47Yustbl7FQyiW0QsQWK6oaoxpsjKK6mJgvcCb/FVdcgYYNG+KTTz5xxqpynVS7577dv1+ImgS/18yo7tixw0TE6UhOTsaUKVPMrfiFK5dkZ2c7aztzKBPH4nNZPe8OeYSSqlVKhIg9FNVHH31UohpwjKK6mFiVwwqbs/rPP/98/P3vf3d2juJY1P379ztfDlbSzCbwkseqqNSUwu/4mDFjnJ3WIt2vcnJhHcCTWsqdvR1+TDwUW6dRQrnu8759+5CSkuJ8F3iCznWf2XvE42w2VaIqRGyRqMYHRlFdTKzKYbfXE088ge9973u48cYb8emnn6JFixZOZvWjjz7Chx9+6JT3338fH3zwgYpKjSj8Tr/77rto0qQJ3nzzTed2pONUThTWCU8//bTTHcf6gPVDpOOCXPi8vZ918+bN0bJlS3z22WfO67nvvvtwzTXXOPdxDCuhrEpUhYgtFFXu9X/DDTc4w7REMDGK6mJiVQ7HbLVq1Qr//d//jXPOOQcXXnihk10977zzVFRqfLngggsixlVOLawXfvWrX+HnP/85fv/738dtPcHnzkvWdX/605+c78DPfvYznH322Tj33HNx0003Yfjw4aVbPUtShYg9FNXHHnvMmUzF3i8RTIyiupiYL3Ci1D333IOOHTsiNzcX27Ztc8amqqjU9MLvenp6esT7VE6ULVu2OKsjcCxn7969nduchBbp2KAXfuYcn8pL1n2cMMqsKnfm42QxrhMthKheOIdg4sSJzm6XmicTXIyiuphYlcJMAQtn8nNMVvhEAiGE8EKp37Bhg7kVn3C8G6Wbq51wRRM2hhTvsrD1pBCietBvMLgYRXUxsSqFH3z4siv6MgghwmG9YGfAx+tSTRzmxElTXHovISHBEVTv0mR8XXaSlbce5HXVi0JUH/oNBhejqC4m5hv6IgghajJZWVlOBnXGjBmanCGEEFWAUVQXExNCiMCwP20dMnafvAmIEEKI2oFRVBcTE0KI6mf/enyXOBrN7nof7dq+ibZT5iA9P/62VRVCCHHmGEV1MTEhhKh+di9BwpA2uP3SG3D/Qw3weJ/RSMuJr21VhRBCVA6jqC4mJoSoFMexc2F/tGufiHQzJDs7aQC++HIytro3heXgNszu1xndRm6Ao6BFWzClZ1f0nrgJJaH/No34Gs0euhOPP/sFpqbuQG3cO2Z/6jh0HzMGG7euxbTeYzBxVbb7XgkhRC3AKKqLiQkhKsVx5M7rgXvrXIKHx63Fkew5+KDulajfbBK2HMzGhoVjMX+7ObS2ExLVqZ88jDo3PIwBW3Yhd9i7uO3CBvhgwsaQph7C8v5DMSN5M1JnTcbcJRuwz/yz2sT+lM/R6JYmeP2ZO/Hn6xrjg/HbJKpCiFqDUVQXExNCVAHb572C6y6+AQ/fcTVuejQB2xjMWYwxXzyCFoucQwQp3Iz+nzRA3RvuQP1/NsKr3dbA3a9JuORhwpvPos73z8LlH/XCqnwTFkKIWoBRVBcTE0JUCXkY+/B5oR/ZbeiWadYFzV6G7779N9ovdW8Kl5KNQ/Dor/4HP7njG6yLzyVUfWX/zHdwzTl/xjO9UqEtU4QQtQmjqC4mJoSoAo7vTEabeg/izgcewhOTzejU3OUS1VMowIYxvfH8pdfi+mafoe9qrT8aTva413Dl936Of7SYilyJvBCiFmEU1cXEhBCVZhcmvXMT/vnMQMyZ1Rz1rmiM4ZtC4d0rMOnb59BOolpKwfoheLvRHXi7dyL6t26Ehg9+hVXadvsE+xfj43sexrV1LsCFb3ZA4hblVIUQtQejqC4mJoSoFCVY1LkhLqv7IAZsLQzdzMKMl27EBbe3RWLKMkz65im0XWwOreUUZyXhs0cuxN+f7gLuhH80rR/+c81fcdtHE5DpHlLr2TnpFdz1wHPoNX4gXryzMV7qtBh55j4hhKjpGEV1MTEhRKU4jl3r5mJe6o7S8YTH8jdj3vwUbN93APnZm7D9gLmjlnPsYC7Sls7Fyiz7Th1GVtoyJKVkQAMAXApz1mJ9+lYcOnYEuSkpWJu+R+NUhRC1BqOoLiYmhBBCCCFEtWMU1cXEhBBCCCGEqHaMorqYmBBCCCGEEFFx9OhRFBcXn1RKSkrMvWeGUVQXExNCCCGEEKLCHDp0CL169ULnzp3RtWtXp3To0AGTJ082R5wZZ5111ln/f3KLOECkkDx8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79186AC-AD14-441D-8625-C4FC41E75E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1322" y="2021747"/>
            <a:ext cx="228555" cy="3615655"/>
          </a:xfrm>
          <a:prstGeom prst="rect">
            <a:avLst/>
          </a:prstGeom>
        </p:spPr>
      </p:pic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81BD3DC9-CDE0-4032-BDD8-B30A0FF1E5B8}"/>
              </a:ext>
            </a:extLst>
          </p:cNvPr>
          <p:cNvSpPr txBox="1">
            <a:spLocks/>
          </p:cNvSpPr>
          <p:nvPr/>
        </p:nvSpPr>
        <p:spPr>
          <a:xfrm>
            <a:off x="8111776" y="1620012"/>
            <a:ext cx="2656201" cy="4053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n-US" dirty="0">
                <a:solidFill>
                  <a:schemeClr val="tx1"/>
                </a:solidFill>
              </a:rPr>
              <a:t>Gas                    </a:t>
            </a:r>
            <a:r>
              <a:rPr lang="en-US" dirty="0" err="1">
                <a:solidFill>
                  <a:schemeClr val="tx1"/>
                </a:solidFill>
              </a:rPr>
              <a:t>Líquido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3575B0A-4F01-4DC7-9FD9-19A75DE380F3}"/>
              </a:ext>
            </a:extLst>
          </p:cNvPr>
          <p:cNvCxnSpPr>
            <a:cxnSpLocks/>
          </p:cNvCxnSpPr>
          <p:nvPr/>
        </p:nvCxnSpPr>
        <p:spPr>
          <a:xfrm>
            <a:off x="7261860" y="4171951"/>
            <a:ext cx="2066290" cy="1"/>
          </a:xfrm>
          <a:prstGeom prst="line">
            <a:avLst/>
          </a:prstGeom>
          <a:ln w="28575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08FCA8E-E1E1-4DF6-BD0C-9BDF6C04CBAB}"/>
              </a:ext>
            </a:extLst>
          </p:cNvPr>
          <p:cNvCxnSpPr>
            <a:cxnSpLocks/>
          </p:cNvCxnSpPr>
          <p:nvPr/>
        </p:nvCxnSpPr>
        <p:spPr>
          <a:xfrm flipV="1">
            <a:off x="7261860" y="4575811"/>
            <a:ext cx="2063739" cy="1"/>
          </a:xfrm>
          <a:prstGeom prst="line">
            <a:avLst/>
          </a:prstGeom>
          <a:ln w="28575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>
            <a:extLst>
              <a:ext uri="{FF2B5EF4-FFF2-40B4-BE49-F238E27FC236}">
                <a16:creationId xmlns:a16="http://schemas.microsoft.com/office/drawing/2014/main" id="{21C572F3-DE9C-4F20-9A63-B1665BBD8BA5}"/>
              </a:ext>
            </a:extLst>
          </p:cNvPr>
          <p:cNvSpPr/>
          <p:nvPr/>
        </p:nvSpPr>
        <p:spPr>
          <a:xfrm>
            <a:off x="5562600" y="4171951"/>
            <a:ext cx="3762999" cy="831844"/>
          </a:xfrm>
          <a:prstGeom prst="arc">
            <a:avLst>
              <a:gd name="adj1" fmla="val 16471219"/>
              <a:gd name="adj2" fmla="val 2158260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65D2AB1-AF72-4018-B7B2-F5EB6FEAFDDD}"/>
              </a:ext>
            </a:extLst>
          </p:cNvPr>
          <p:cNvCxnSpPr>
            <a:cxnSpLocks/>
          </p:cNvCxnSpPr>
          <p:nvPr/>
        </p:nvCxnSpPr>
        <p:spPr>
          <a:xfrm flipH="1" flipV="1">
            <a:off x="9325599" y="3633448"/>
            <a:ext cx="2211081" cy="5102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67180B9-1916-4CE5-B571-B776C538BBC6}"/>
              </a:ext>
            </a:extLst>
          </p:cNvPr>
          <p:cNvCxnSpPr>
            <a:cxnSpLocks/>
          </p:cNvCxnSpPr>
          <p:nvPr/>
        </p:nvCxnSpPr>
        <p:spPr>
          <a:xfrm flipH="1">
            <a:off x="9325599" y="3219450"/>
            <a:ext cx="2211081" cy="0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c 39">
            <a:extLst>
              <a:ext uri="{FF2B5EF4-FFF2-40B4-BE49-F238E27FC236}">
                <a16:creationId xmlns:a16="http://schemas.microsoft.com/office/drawing/2014/main" id="{9E15CCDC-E9AD-4211-BFB3-38238FCD27A4}"/>
              </a:ext>
            </a:extLst>
          </p:cNvPr>
          <p:cNvSpPr/>
          <p:nvPr/>
        </p:nvSpPr>
        <p:spPr>
          <a:xfrm flipH="1" flipV="1">
            <a:off x="9325599" y="2803528"/>
            <a:ext cx="3762999" cy="831844"/>
          </a:xfrm>
          <a:prstGeom prst="arc">
            <a:avLst>
              <a:gd name="adj1" fmla="val 16471219"/>
              <a:gd name="adj2" fmla="val 2158260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C4E0B89F-A27A-4E0C-B0EF-DCD4110B4B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6186" y="3219450"/>
            <a:ext cx="454771" cy="59470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2680CC08-3974-47DC-97DB-9B1FB369DA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72425" y="2774645"/>
            <a:ext cx="478532" cy="650804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135612-8445-4899-AF94-FFB01FD0646D}"/>
              </a:ext>
            </a:extLst>
          </p:cNvPr>
          <p:cNvCxnSpPr>
            <a:cxnSpLocks/>
          </p:cNvCxnSpPr>
          <p:nvPr/>
        </p:nvCxnSpPr>
        <p:spPr>
          <a:xfrm flipH="1">
            <a:off x="9325599" y="2328863"/>
            <a:ext cx="2211082" cy="0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017C164-ED08-47C9-AB3C-01A251651BAA}"/>
              </a:ext>
            </a:extLst>
          </p:cNvPr>
          <p:cNvCxnSpPr>
            <a:cxnSpLocks/>
          </p:cNvCxnSpPr>
          <p:nvPr/>
        </p:nvCxnSpPr>
        <p:spPr>
          <a:xfrm flipV="1">
            <a:off x="7261860" y="4752975"/>
            <a:ext cx="2063739" cy="7620"/>
          </a:xfrm>
          <a:prstGeom prst="line">
            <a:avLst/>
          </a:prstGeom>
          <a:ln w="28575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16C89F-A57E-4B3E-9D21-A926EA080C47}"/>
              </a:ext>
            </a:extLst>
          </p:cNvPr>
          <p:cNvCxnSpPr>
            <a:cxnSpLocks/>
          </p:cNvCxnSpPr>
          <p:nvPr/>
        </p:nvCxnSpPr>
        <p:spPr>
          <a:xfrm flipH="1">
            <a:off x="7467600" y="4760595"/>
            <a:ext cx="185799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5F7008B-9F20-419D-9000-B44047B12A67}"/>
              </a:ext>
            </a:extLst>
          </p:cNvPr>
          <p:cNvCxnSpPr>
            <a:cxnSpLocks/>
          </p:cNvCxnSpPr>
          <p:nvPr/>
        </p:nvCxnSpPr>
        <p:spPr>
          <a:xfrm flipH="1">
            <a:off x="9325599" y="2328863"/>
            <a:ext cx="185799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>
            <a:extLst>
              <a:ext uri="{FF2B5EF4-FFF2-40B4-BE49-F238E27FC236}">
                <a16:creationId xmlns:a16="http://schemas.microsoft.com/office/drawing/2014/main" id="{AF4936C2-30C4-4E5B-A36F-17BFF9E938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34691" y="1972085"/>
            <a:ext cx="478532" cy="46486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E48F11AD-F20E-4C41-9B5C-2C0F1D530D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9783" y="3640205"/>
            <a:ext cx="524154" cy="68543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B8507D6E-B3B7-4170-9309-FDF9E1D85C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97232" y="4049252"/>
            <a:ext cx="524153" cy="68543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78DBEE14-5122-433D-A3D7-BB1DEE3899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15031" y="4450073"/>
            <a:ext cx="629030" cy="62903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7C3FA31-FD7E-485B-BAFB-69A3C05A6D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53945" y="1912006"/>
            <a:ext cx="4643770" cy="4249952"/>
          </a:xfrm>
          <a:prstGeom prst="rect">
            <a:avLst/>
          </a:prstGeom>
        </p:spPr>
      </p:pic>
      <p:pic>
        <p:nvPicPr>
          <p:cNvPr id="32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Título 1"/>
          <p:cNvSpPr txBox="1">
            <a:spLocks/>
          </p:cNvSpPr>
          <p:nvPr/>
        </p:nvSpPr>
        <p:spPr>
          <a:xfrm>
            <a:off x="423671" y="246848"/>
            <a:ext cx="10086849" cy="807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N°2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4599CE03-267E-5E22-4EC3-C68B8D73B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n-US" sz="1600" b="1" dirty="0"/>
              <a:t>-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52427C32-0A85-848E-F354-3BBF967E5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375" y="1056050"/>
            <a:ext cx="10914761" cy="451097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Armamos el diagrama completo desde cero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D5DF5B4-9FEE-AB5F-39F4-565689259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428951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5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384846D-B35B-4D79-82B0-44B664D6E941}"/>
              </a:ext>
            </a:extLst>
          </p:cNvPr>
          <p:cNvCxnSpPr>
            <a:cxnSpLocks/>
          </p:cNvCxnSpPr>
          <p:nvPr/>
        </p:nvCxnSpPr>
        <p:spPr>
          <a:xfrm>
            <a:off x="6758795" y="2965195"/>
            <a:ext cx="653387" cy="1936387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D6CF5B8-C3D9-4E58-9090-216F50742DA0}"/>
              </a:ext>
            </a:extLst>
          </p:cNvPr>
          <p:cNvCxnSpPr>
            <a:cxnSpLocks/>
          </p:cNvCxnSpPr>
          <p:nvPr/>
        </p:nvCxnSpPr>
        <p:spPr>
          <a:xfrm flipH="1">
            <a:off x="4722475" y="3082831"/>
            <a:ext cx="525087" cy="1818751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7B44C29-EBEE-4F42-A1FD-D1FE63F66FD8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5910357" y="2955537"/>
            <a:ext cx="185643" cy="195983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0375" y="1057962"/>
            <a:ext cx="10533888" cy="405384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¿Cuál es la fase de control del perfil anterior?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png;base64,iVBORw0KGgoAAAANSUhEUgAAAqoAAAEyCAYAAAAyWPLZAAAAAXNSR0IArs4c6QAAAARnQU1BAACxjwv8YQUAAAAJcEhZcwAADsMAAA7DAcdvqGQAAG5rSURBVHhe7f0HeFRl3v+P+zy/639te766z/bHbequ66pYdldl7WUXQQR7d7GvrL1iR6UICioivYXeOwiE3gKEHgKhQ0gCSSgJECCBEHj/533OfYfDMAkZkjM5k7xfXrcz85nDZOp9v87nbmdZ8vPz4S0HDx7E8OHDsWLFCgghhBBCCBFLjKK6DBgwAOGle/fu2Lx5szlcCCGEEEKI2GAU1eXo0aMILyUlJTh+/Lg5XAghhBBCiNhgFNXFxIQQQgghhKh2jKK6mJgQQgghhBDVjlFUFxMTQgghhKg5HD+C3NXzMG3ONhx2AsXIXbMA0+duQoFz+wSHs9dgYcoKZBbYYY+Hkb1kOTZszTP/VsQSo6guJiaEEEIIUXMoKcDyrs/j8j81RsesA0BmIt7++5X4x2vjkGkOseyd9R6uqnsrXhu9ww0UJuG1uvfgnV5LsdeNiBhiFNXFxIQQQgghahbFezHl63/gr/WbomXTxqh3f3esNXedxMFVaH1XfTz04Qjkhm4env82bnj8fQxK3e/eL2KKUVQXExNCCCGEqHEcP7AIH/3pBzjrp3ejf3gq1UPGgCdw/4sfYFJBAVLer4cmH/bBmvAxAiImGEV1MTEhhBBCiBpH8Y6l+OIft+Bv976BzluKTDQCGQPx8H1voMuovnjvoaZonrASB8xdIrYYRXUxMSGEEEKImsWxHfju/ca486FO6NvncdS9owXSynTV7Rj03JO4v84f8YtHW2PEWmlqdWEU1cXEhBBCCCFqDkf3Y2a/J/HXuvdi4I7DOLprOj5rWBfXvDwS3Htzz9oJGDlyGFZ7ZkvlzngXdc76Ma55bzxyTEzEHqOoLiYmhBBCCFFz2LEFyy75AbrNzEIxb2dtRPa9dfHNsCRkhG4WJHyI1tfchW47eWeIQcOArxvhn03eQ5uUI0DHL4ENG8ydIpYYRXUxMSGEEEKImsP+A8BX3wKtmgPp6cBTzwLvh6737w2sXYtdda/Dwt9dgY0jvwMmTgbefB94rh7eaz0K49/uCjR7DWjSBFi1yjygiBVGUV1MTAghhBCiZnH8ONC2LXD33cDkkIzu3Qu8/Tbw2GPYP2wY9k+eCLzyOnDPFej17C1oePNL6HPRg9jzauiYvN3AlClAZjlLBQhfMIrqYmJVynF+MUKkpaXhpZdewtixY53bjB87dqz0fiGEEEIIPzl+5AiOTZwImsfB4mLkr1sHzJ7t3knS1gPJk7F48WQkzFiD7d/NAnZnmztFdWAU1cXEqhzKaLt27fjH8M0335TGKKpCCCGEELHgaKiUuFexcuVKjGVmNYSSZsHFNVSDiVU56enpaNq0KX7yk5/g448/NlFIVIUQQggRM44epaoChw4dwqefforHH38cu3btcmKS1WBiFNXFxKoE+4Hv27cPU6dOxeeff45LL70Ut9xyCzaYmXMlJSWSVSEiwR6H0O+DlerRo6HfiQkLIYLP8WMlKDl23OleFsHCusnq1avx4osv4qmnnsJ3330nFwkwRlFdTKzS8AO3H/qSJUswfvx4TJs2DVdddRUeeOABTJw4sfQMRl8OIcI4moper9yLK+tchssvvzxULkOdF/ogbZebCTgzdmB8l0EYM379GUvvsaObMbF3R3zScSEOm5gQ4mS2z+uEJpdfgUdbTkC6iYlgkZeXh0GDBqFfv37o3bs3hgwZgpSUFOc+r79UD8dQXHQYxaETncpynK+FSY+jxTh6uhOn0LEloeNKvAcdd9+L6j7hMorqYmKVxp6xUEb5ZVizZg0WLVqEOnXqoG3bto60zpgxw8moCiHCODgdb7/XBh0HLcKmTZtCZSHaP/wwvp6chn2hu0sO7UPenj3I23vQGW8V+sXh+NEiHDpQEIrnIb/gEIptzVJyBAfz92DP/pXo/O5XSOiXgqOhY/fvzcOe0GPYcuBwSbmVUUlROqa2vRPn/uxy3NVyjrsOoRDiJI4VZ2FCp1Z47clOWLptL44eP4JD+/hby8fBI7a9O4aigr0hWQr99vL2ofCo+8s7ejDf+S3m7ztUOoaylGPFOLQ3dPy+/ThQeCQkHuaIkiIc4G85Lx+Hiq1claBwv/v4eXn7UXSSeQiK14IFCzB06FAsXboUkydPxrJlyzBhwgTn/uru/j+6ZSheavAS+q0sMJEzZ+ekbhixdANSJg7Ad+uyUd4jHs8KedqEQZjn2fCgZOVkTJr8HVaWs9NsLDCK6mJiVQI/7Pnz52Pw4MHOF2PevHm4+OKL0aVLF+zcuRMDBgxwGmEhRBgHZ+K9lp3Qf9JG5Ofnh8p69HnyUXw9JQ17i7dhwIs3429/+QuuvqkpBq4+jJJjeUgf9iquu7ke/nzxRfjTzQ/jy3mHQj/CYqwb3xoPX3IxLr7/DtzQqDlGf5eJg+v7o+ldV+Evocew5b0x6ThQZv1cjPSMNMwY3gt9Wr+HfzefoYyqEBHIXtAVTS48F+f+/iF8NTsXW+e1w5O3XRn6jV2KB1qOw8bCYzi2exzebnQTLr8y9Nu7ugn6rg7JakEqOje52vkt3tDgbYzdVHRCVkOSunVWRzx5Weh33Ph23PxYK4wYnhaKFyJtxFt44EY+/iVo8vUcbA/JaknmYLxw27W4gnXEjf/BsI1FGoLggf7Rt29fbNmyxen+Z7f/wYMHkZSUhIwMLv1fnRzCzrHN8EKHBdiQfwB5OTnI3V3IVASKD+5B9o4c7N7v1r5HC/eFbudi74Gy0wY7hrZGz7mp2LY7F3k8wTl+GHtzc7Cn4BAKi47i6OEiFJeUoKS4CIUHD6Fgz07s4xcv1HYcyM/B5tHdkDBkBJIL+WjHULh3N7Kz82J+8mMU1cXEKg3FlGco/fv3d7KpZM6cObjkkkvw9ddfO7cTExOdpar4BSEU2+o+kxEiEBQno82jt+D88y5yfjOXhESzQfOx2Lq3BOmDmqDxW10wad58TBvRFk9e/imS87YhqevzuPTZIcjMWYkhX32IF1ouwf5to/H5xy/gs2k5yNk8BE82eQ0fjNyIkoPbsXpZknMiacv6nEKTnY3EcRx1xstuwXddW+OFD6ejmk+whQgkJYe3YvQ3X+Dj0MlcQX4SPmr5Pl75dnLoN/YNHn3wI/RfsBN75r2Ptz/rg2HTQr+9RWkh8diPJd0eROP3+mHu/DkY0/1jPHV1Kyy0SdONiejc8nl8PDn0O942Dq888wKa9lwL7JuJlz94Dx/0nIr5s77Affe3xriUkEhMew2vtx2CcTPnY8GS9cg/4j5Obca6RXFxsdObO27cOOf2ihUrMGbMGOc6hymOGjXK8Zdq4/gStL/uElz457cxJLEdHrrqevyjQTvM3pmOCc1vx1+uaoBnOy3F8cO7ML9rU1x11U14rs1UbD8c+Tlnj/wCCUlrsGRkd4xZk4XMpQl47sa/4K6X3sSHXRZg6eBOmLxuA9bP7IGvR6/BolE9MStUuZdsm46Wj9XBn86/Ci9/m4i1obevpGAOvvjXzbjoD3ei9fSNOHhK2t8/jKK6mFhEDuzajvTN2Siw3Quhs7ldmRnYnLPv5DENIbKzs53JUyNGjDARV1T//Oc/o3379s5tDgvg+BAKLb8YLBwKIFkVtR6bUZ28EXv37nXKQdOXP+eDP+H/zq+DutffgOuvuxrX3fompqzfihXDP8Kzwzju+xCWTuqLth8nY+uyL9H8nScx3BkOnoW+n36NnsO3mIzq30qzqU5GdXR5GVXLVozp2AL/kagKUQY7MW1Ab3zzxUIcP7Iba8d+gqcaXY8brrsYv/zz0+ixaHdIRjZj4DMP4tYbbsB1dR/ExxNTMfSV3+IXf/gLrmPs71fhtkYfYnqe+4j5C0eh0yevY6Lzo9uBIe3ao22XULtZmIsVQ97Eow1uwA1/vwg/u/xljEjbH3r8VPR4qDFuuOH6UB3xKNom7YIZXVAroVPYYYaZmZno0aMHsrKynNv0DyuqXJ2oZ8+eWFWtO08VYd+U5nh/yBosGPg5vuo7HGO6vI43By9Ez/daY8z8ZKRs2ovcpXPRr9WHGDl/AL7o0Bn95x8y//5krKgu6t8OCQs3YOwXHTBj4zLMTHgeT3weOsHp9QXGrk7Dmskd0GrQCszu3wHTDpdg9bSxGNR/HpaN7YQu3bojNfRY6X0/xbeDRmHtwgS8220ylmXFTuiNorqYWEQWfv4QfveDy/D+tAynS+L42i5o8Pv/xa+bjsYeTz8gZylTSvll8KbRw0WVJCcnO4OYc3NzndvVeiYjRFAoSMTrn3YLVUKmpSrlGLaOehmPvPstRk+ehdmz52LhsnTsL9gaOjN+G00Gc5PqvUga1xOfvj0L+3ckomOLF/Bun2Qkr+iH5x97C+0GrQk9zFEcLipEYeGJciTUkp2+LduEEe0/wFNvT5GoChGRbEzs0Qmft12G/ZsT8HnLd/D5qNmYNbcz/tX4LfSYvgWHC7KwatHc0O93Jia3/zeu+XAYpnR7Fk0+7o3J02dj9px5WJKSiQLzgzyemYT+X72Cd/g7XtQbzz7xIt4YEHqcNd/g45afouP40OPP6IAH73gXQ5ZsR9G+dCxfMAezZ03BiFZP4arPZqPgcO01VZv8Yj3HTOqkSZOc24RjVK2okpkzZzrzarh0VfVQguKkz/DZ9GykJXbBszfXxY033oCWU3Mwv9uTuOWGW/DEa6MwO20yPm54Hq6+9Wb847mWGO8upHQKVlSTB36Fvos2YkTXwdiOAyjcNADvfjUT83q3R2J6BtJnd0WbISsxd2BnzD68H7Mnj8LQsaH2Z/0EDBs6ACtDj7Wh85cYNm9p6Bmmov+A+Vi3NXYzFYyiuphYRI5v6Y+Gf/gB6rw1GdkhodzSpSF++YMf49lRO04ar8Yvw/Lly0sl1cqnFdUvv/zSuU3Y7b9w4ULn7Mae9SijKmo9h5agU8IYzFwRLqohju/A6GYNceM11+Caa67F7ff3QNrBHdgwsytaT+PxB5A6bwJ6f7PQ6crfPqszml77V/y1fj3c9uhnmDCvMtv/bcesoT3RtutiqDdRiEjswcIJozFw4Drg6Ep8+/rduOrq0G/1/hfQ9InPkLg2C9uXdsLjd/D3ew3qXvsU+q7ejyPF6Rj0ws34u/O7vhH3PtUf680jojAPK8a0wOPX3Ypbn7obdR94Fz0GbQ7VEwvQ8t934Gr+mwdfxatPf45Z6bnYNqct7rnNffzrb30RwzZwjGPtxToI58T06dMHOTk5zm3izagSTmbjkEUOh6oejuLwrOZ4Z/hGDH33LXQck4BBXV7Fe2MysCl5BqaPHIKxoyZgxMwVGPflR+g5bTrmp2xEXhnOuGNIS3Sfm4oFCW3Qe+EGTPn6c/QbPwhDur+FZzvOQXLfFviiZ2/07fAuWgxcgVkJ7TClCNgyZyy6t+uGnq3fRKuvuoM55h1jP0Pb9u0xtHNzvNQ9ESk7Y/etMorqYmJlkIl+9/4Z/1PnTczOSEH3e8/Hj37xDCbuPHlaBUXTfjF4WZaoMs5jWZiF9R4rhBBCiBBZ89CjxRN4qu1kTB72KR56rTnaJu02d4rTYZ2Ek6e4lbs3GUZRHT16tLnlkpqaWrpUVewpQXHKAPRbmIMlA97Cbbdei5tefx+d+43Gt4/+Hdde2xhNuy4PHVeAlUOa4x/XXou73+6Ixfnuvw5nz+zBmJS6FWsSh2H65lzkb52I1+tfh789/Ag+GZCG3MW98Gjdurj10VcxYs5WpEwdjkXsLtu1CJ1euQnXXncv2oxcCSfteHwN+rx+X+gE6GkkLM85MdkvBhhFdTGxMtk26CFceHYdvNDqVVz/h5/gt03HYNfJnnoS3i9EpIyqEEIIIcqjGFtndsN/brkZN9/cAG90nA7tPF81cDJVuKjWfI5i3+oeeK/X+nIm0AYLo6guJlY2WcNw70U/xo/P/hn+v/8+H69PyqpwF6BEVQghhBBBwTvrv/ZwBAXbZmDYrGyUxEkntlFUFxMrh2wMf+xynP1fZ+Gs/3sVU3MqPuBYoiqEEEKIoEBR5VKZItgYRXUxsXJZ2+1GnPejs3DuK98h11kEtmJIVIUQQggRFDhGtWXLls4EcE3mDi5GUV1MrByOYtpLf8U5Z/0ML0/MRBSeKlEVQgghRGDgEpnnnnsuHnjgARw4cMBERdAwiupiYpHJXYgubR5Hnf86C7+58XPMz4tuJUWJqhBCCCGCwqJFi/CDH/wAN998MwoKKr+3vvAHo6guJhaZnYvQvd3H+LBla0xYtx/RjsGVqAohhBAiKDCj+r//+79o0KCBMqoBxiiqi4n5gkRVCCGEEEGBonr22Wfj9ttvr8bdqMTpMIrqYmK+IFEVQgghRFCwolq/fn1nV00RTIyiupiYL0hUhRBCCBEUJKrxgVFUFxPzBYmqEEIIIYKCuv7jA6OoLibmCxJVIYQQQgQFiuo555wjUQ04RlFdTMwXJKpCCCGECAoS1fjAKKqLifmCRFUIIYQQQUGiGh8YRXUxMV+QqAohqgtujWiLEEIQiuqPf/xjiWrAMYrqYmK+IFEVQgQB7ekthCBLlixxFvyXqAYbo6guJuYLElUhRHVy8OBBZ5tEiaoQgkhU4wOjqC4m5gsSVSFEdbFp0yYMHz4cq1atMhEhRG1HohofGEV1MTFfkKgKIcqipKgAe/YcQmXynN5xqDZjeuzYMaxZswadOnXClClTcOTIESeujKoQQqIaHxhFdTExX5CoCiFOpRgFO2bgi7dewXOfzESRiUaLlVN261NOyeHDh5GUlIQuXbpg8eLFJ8mrRFUIQVH9yU9+IlENOEZRXUzMFySqQtRgivKwc+dWpCxagNmzlmJH0T5krliMuXOSkJEfktHtqzF39gzMmOGW2UlLkHkg9M8KNmBc8wa44Dd/w32t5oa09cyxskoOHDiAyZMno2vXrli/fr0TI1ZihRBCohofGEV1MTFfkKgKUYPZ0A+vvfEvXHft7bjlyrpo0voLvHXvXbj54l/hzm+XYOmo1njwrgZo0MAt9zzxMsZvPY6c3HQsnTsFk3t+hqYfTMOZ7LZNOfVmSXNycpzxqP369cOOHTucmL3PK7NCiNqNRDU+MIrqYmK+IFEVogazoQ8efOYjdFoaquwzu+Pqv/wHXVfuATZ2wXVvDsby5Dn4bvxojB7tlvFTZmJDvvm3yMC4zi2jFlUrqEePHi2Vz61bt6Jv374YM2aMM8OfWDm1x9hLIWoux5C7ehP2mVsiMhLV+MAoqouJ+YJEVYgaTFpPvNN5CKZk8HoHXNOsN+anFwE7R+Dp90diXq9meKBxPdSr55bGj/8HI0p75LdibKcWUYkqZZPjUSmplFWW1NRU9O7d2xlawLg9TmIqahPHc1dg2MTR+LT+K/h2YjcMXpyOYo14icjSpUtLRbWw8Ez6c0QsMIrqYmK+IFEVogaT+i1e+Lw3xmwKXV/VBn96viOmbzwIZCbg7teHY3u5qZ1NGN7uXTz+2iRUNKdB+Swudke0cib/3Llz0bNnTydDQqygeocECFEbOL52FN74+C3UP+8qPPhWEzQdlIwi97xNhCFRjQ+MorqYmC9IVIWowWTPx6iZyUjdHbq+YwbajpiHDbuPAHsXI2HcSuQfKHGPi8hurJz9HQaNW1vuZCorn7YQdu9PmjQJvXr1Kp00RTlltpXwON4WoiZxPHcJRvYaiTkb3OEt2LMEQ7uNxPyM/TiGfKz46g08dldjvNp8DDYUlFRq2beaDEX1pz/9qUQ14BhFdTExX5CoCiEqA+XTu/zUzp07MWLECAwcOBBZWVlOjFiJtZdC1DSOZ0zDp/+8HFe83B1bC3Zh8fuNceXfXsWQ9XkowRaM/7Qn5mzKQlLfXpibeTAUE5GgqP7sZz/TGNWAYxTVxcR8QaIqhDhTKJ2UVCufnDTFWf2cNJWfXzorS4haw7Gt/fFUo1tx36ONcOMtTdF70R5lTqNk2bJlEtU4wCiqi4n5gkRVCFEVpKSkoE+fPs6kKdu42K5+IWoTO/o/jXPP+ilu+2oBDpiYqDgS1fjAKKqLifmCRFUIEQ12fKl3vOn8+fNLJ03ZIQB2SIAQtYtczGjxER688u+4pfNkbNyrfGq0SFTjA6OoLibmCxJVIUQ02O5+Ynea4hqpa9eudWLEDgUQoraxI/FtNL71FSRMSsDzd92MZj1WwUytEhVEohofGEV1MTFfkKgKISqKV0B3796NYcOGYdCgQcjMzDRRIWoveYs64eFrL8Jj38x0FvXf2e8ZXHVJYzSfsvWMdnerrUhU4wOjqC4m5gsSVSFEtGzbtg39+/fHuHHjkJeX58TskAAhaiuFWYsxbeZ8bLLd/SW5WDB1OhZtzi93iTdxMhLV+MAoqouJ+YJEVQhRHhRQbyZ13bp1zqSpefPmaY1DISqKOZGzJ3T2usX7O/PGayPLly/Hz3/+c0dUVccEF6OoLibmCxJVIUR5eLOks2fPRtu2bTF16lTs3bsX+/btczKqKrWn7Nmzxxn2UVRUZL4VIhr4e7ITDb2yGi6qtVlWKaq/+MUvJKoBxyiqi4n5gkRVCHE6KCVjx45F06ZN8cknn2Do0KEYPHiw0/2vUrsKN3LgjmM8YencubOzuQPHKquUXfh7GTJkCFJTU3H06NHSjKpXVMUJJKrxgVFUFxPzBYmqEKI8mEUbP3483nnnHQwYMKA0q5aTk4Pc3FxnJyqV2lP42XPy3Jtvvunsx/7LX/5SpQKF4vX44487m2FwpYyJEydiypQpmDVrFpKSkpzdmLhyRkZGBnbt2uWsqHHkyJFSsa1NSFTjA6OoLibmCxJVIQSzOrYrkpc2y8NGs3fv3k6DOn36dKcIQdLT05GYmIhJkyY54qVSfrG/Iba5LBzjzUvGvvvuO0dgmX21mWv2WDALO3r0aOeYFStWOL9HK7B2ibhw7LABm62NR8mlqFLuJarBxiiqi4n5gkRVCGHl1DZqvExLS0OXLl2cRrK4uNhZzJ8NKjM8Qogzg78fW/i7onQePnzYETLOcC8oKHDGAPNEgEMFFixY4JwQUGITEhIcieVQAo4T52+UGW7+u/DfpVdW4w2JanxgFNXFxHxBoiqE8GZR2XiycezUqZPTHWnllTGKalmZHCFExalIttMeQwmlzO7fv98RWP4uOXSA0srxwlzLmEMItmzZ4oguj41nJKrxgVFUFxPzBYmqELUXNoTeBpONHGW0W7duzjJUXiiqbBwlqkKcGfb35v3d8TL8PsbtffZ+L4zxd8hsbHZ2tiOuHDrQr18/Zxw5hxnw98uVOXhMOPZxIz12EJCoxgdGUV1MzBckqkLUPtgIsqFjpsZKKidwDB8+3NkOlZOkCBsye//ChQuVURWiGilPLPk75RCADRs2OGNiKa3MuM6cOdPJwnIpOfvvecmeE/7+gyirHI977rnnon79+lrwP8AYRXUxMV+QqApR+7CiahspO2mKSw15GwZvIyZRFSJ+YCaVqwiwF4Qnn1xWbPHixc5JqP0N23ogaEhU4wOjqC4m5gsSVSFqH1ZS2VBxwkbXrl0xbdq0kxowK6n2UqIqRDDx/lbtdS/5+fnOZh2cjMXCLCu3QWZWNYhIVOMDo6guJuYLElUhage2EbMNGRsprt/ISVOLFi1yYsR7nPd4iaoQwST8t+q9bWPEnphyHKs9OWVvinfFAB5vT1S9/zaWSFTjA6OoLibmCxJVIWo+bHDYGFnJ5FqMnHDRs2dPZ4mbsvA2VBJVIeKL8kRz48aNzhqtHBbAMa0cx2rhb5yFwlodUFT/7//+z5lMJVENLkZRXUzMFySqQtR82OBYweQajSNHjnQaqO3btzuxiiBRFSL+obx6BXTz5s3O2HQOCeASV1xFwCJRFeVhFNXFxHxBoipE7YHdfJwJPGrUKGfcGvHO/C8PiaoQ8Q9/63bGv/d3z4lX3FSAqwUkJyc7vS6WWA8BkKjGB0ZRXUzMFySqQtRM2Lh4J0usWbPG6ernLjd2QXAeQ/GsSEMkURWiZsDfOwtF1SurXCmAKwNwhQAuVcfhARb+7ityQlsVrFy50hmjKlENNkZRXUzMFySqQtQ8vAJqJ0316NHDuayIlEZCoipE7YDbsnKLVg4Pmjt3rrMRCDnTuiNaUlJS8Otf/1qTqQKOUVQXE/MFiaoQNQ/boLCS50QJZlJXr17txKzERotEVYiaTXjdsH79eiezyiEBHMsaKySq8YFRVBcT8wWJqhA1B2/Gg1kRNjJcioZrJhLef6a70UhUhaj5sHvfO36VY9mZXe3Tpw+WLFlyUt0RXo+cSb0SCYlqfGAU1cXEfEGiKkT8wwbC20hwqRlOmuLsfs7yt4QfFw0SVSFqB6wjvONR+ZtnjwzHrrIO2Lt3rxO39YmtU860bgmHovqb3/xGY1QDjlFUFxPzBYmqEDUL76QpO3O3KhoQiaoQtQvWG15h5XJ2XMpq0KBByMrKMtETwlpVWFGtV6+eRDXAGEV1MTFfkKgKUTOgQHKyVPfu3Z2dpjiDl1R0+anTIVEVonZhRdX7m9+/f3/pRCsuaWWpijrGIlGND4yiupiYL0hUhYgfvFkL7/WioiIng2onTdn7KKlsZKoi2yFRFaJ2YUWVl7YQLm/Hk2HWN8uWLXNipCrqGSJRjQ+MorqYmC9IVIWID9hg2IlQvG4zGBwvZidNcUF/i7dhqQokqkLUbrz1CesfDjPijlYLFixwYryf9YOV2zNl1apV+O1vfytRDThGUV1MzBckqkLEB6z42QB4RZHjxLiTjHenKUtVSiqRqAohwtmyZYtzksztV+2JdGWHG0lU4wOjqC4m5gsSVSHiB1v5szFgNqNbt26YPn06CgsLS+NVLagWiaoQwouta9iTw8wqx67aOqoy9YRENT4wiupiYr4gURUimFjpDJdPu9NUly5dnD25mb0g9hjvsVWJRFUI4cVbN9nenRkzZpx0Qu29rCgS1fjAKKqLifmCRFWIYMLK3k6GsjJ68ODB0p2muGuMbQAq081WUSSqQojyyMzMdGR19uzZpfWEV2YrSmpqKn73u99JVAOOUVQXE/MFiaoQwYSVu3esFxfu51aGbAhycnKcGDmThuBMkKgKIU4Hd8Hj0lWcYGXrLl5GU0dJVOMDo6guJuYLElUhggkrdiuF3klTXMeQWEH1Fj+RqAohysJbB7G3p0ePHs7SVTYWTf0kUY0PjKK6mJgvSFSFCA62sreZCF5npc2ufk6a4vhUG/cew+I3ElUhRHnYOoksX77cqbc2btzo3I6mjpKoxgdGUV1MzBckqkIEA1bklEArgtxZavHixc7Mfi6u7W0EqgOJqhAiGugXXA3ADlWqqKxKVOMDo6guJuYLElUhgoEVVcI9+rnTFLvP0tLSnFgssqblIVEVQkQD64qRI0c6xS6hVxEkqvGBUVQXE/MFiaoQ1Y9XQvfs2eOMReWYVI5NJcymKqMqhIgXbJ3GnfNYl82fP7/CdZhENT4wiupiYr4gURWi+mBlbpeeIlw4u3///hgxYsRJO01Vt6QSiaoQoqJ46zbuXtW7d29nkhU5Xe8QRfW8886TqAYco6guJuYLElUhqg9Kn620WTlzPCrXSS0qKnJiQUKiKoSIBtYVtr5gRpVbrXKZvdOxevVqnH/++bj99tslqgHGKKqLifmCRFWI6sEKKityrjnInaZYmXvjQUKiKoSIBtZlrC94yezq8OHDnW1WT1eHSFTjA6OoLibmCxJVIWKPlVFWwpMmTUL37t2djKqFFblEVQgRr7COY/GOr9+xYwd69epVumRVWUhU4wOjqC4m5gsSVSFih628CSdNcaepPn36ID093YkRe4w9LihIVIUQFcVbf3nrs3nz5mHIkCEoKChwbluR9R6/Zs0aXHDBBRqjGnCMorqYmC9IVIWIHbYy5qQpbjNIUbVjtsIr66AhURVCnCk2q8rx9xyrmpycXCqpEtX4xCiqi4n5gkRViNjCdVHZ1U/pO3jwoBPjjlNBF0CJqhDiTKGI2lUA1q5d62wEYE/Sw0/QJarxgVFUFxPzBYmqEFULK11vsZkEXucOU5w0xe4vux0q76f82eOCikRVCHGmsP6zdQeFdcyYMZg7d27E+kSiGh8YRXUxMV+QqApRtdiuLFvI4cOHnWWnuNPUqlWrnEqb2Mt4QKIqhKgq7PCn3NxcEzkBe53+8Ic/OKIazY5WIrYYRXUxMV+QqApRtVBOKXNWQvfv3+8sy8KuLlbOFt4vURVC1EZYj7A+mTVrVukJvUWiGh8YRXUxMV+QqApRtXhFjlugcvtA7nXNWf4WHhNeOQcdiaoQoirhiTvrR2/dSCSq8YFRVBcT8wWJqhCVg8LJzCgvvfLJCQPcaSoxMbF00pTNoMZTJtUiURVCVCVHjhzB2LFjnbrFWydyHVWJavAxiupiYr4gURWiclBOOTmAk6NY2VLkOGmqa9euziUrY8L74lFQLRJVIURVYU/q161bh4EDB+LAgQPObWJFVQv+BxujqC4m5gsSVSEqh5VTwjUCOWmKksoK2JthjWdJJRJVIURVYetDCurQoUMdObVw1v8f//hHiWrAMYrqYmK+IFEVonLYCjc/Px+jRo1yZrJybKqF98e7pBKJqhCiqrD1Ik/mFy9e7AwBsHWLRDU+MIrqYmK+IFEVIjq8Faxl+/bt6N+/vzNpat++fSZ6YvxqTUCiKoSoKrx16K5du5zu/5ycHOc2J1NJVIOPUVQXE/MFiaoQ0cEK1u6wwop2/fr16N27tzNpqiZXqhJVIYQfcMjUpEmTnDqGMKN64YUXSlQDjlFUFxPzBYmqENFhswCcPMXJUpzZzwrW7jRVUzKo4UhUhRB+wDqVG6Fw6BThiil/+tOfJKoBxyiqi4n5gkRViIrhFVBWnjNnznR2muLZv8VKbE1EoiqE8At2+w8ZMgQFBQVOL5VENfgYRXUxMV+QqApRPrar30poXl6es081x6SG7zRVk5GoCiH8gmtNT5w40VktZdOmTY6oaq//YGMU1cXEfEGiKkT5UECtpNqdVEaMGHHKbio1HYmqEMIvWK8kJydj+vTpTkb1oosukqgGHKOoLibmCxJVIU4PZZXjpjhpioP+beXJyrUmd/d7kagKIfxk69atzjJVS5cudbxEohpsjKK6mJgvSFSFOBWKqe3K5yQpSlrPnj2dSytqFFSWmt7lb5GoCiH8ZPfu3U73/9SpU3HppZdKVAOOUVQXE/MFiaoQp2KzpNw1hZUmJdW7c4pXZGsLElUhhJ9wItWsWbMwePBgXHbZZRLVgGMU1cXEfEGiKkRkeHbPBfw5JjU9Pd2JcVJVbRU1iaoQwk9Yt6SkpKBDhw6oU6eORDXgGEV1MTFfkKgKcSp2pylOmuKuKYSSeuTIEYmqRFUIUcXYHiqOU23VqpUzmap+/foS1QBjFNXFxHxBoipqK7Z7P7wbn9v3hU+a4rEUtNo0JjUciaoQwi9svZqbm4sWLVrgN7/5De644w6JaoAxiupiYr4gURW1Ea94WvFiRblgwQJnp6n58+eXbpNaW8U0HImqEMIvbD27d+9efPrppzjnnHNw5513SlQDjFFUFxPzBYmqqI2wUqRwWemilE6ZMsWR1NTUVCdGeJzNvNZ2JKpCCL+wosqF/9u0aYPvfe97EtWAYxTVxcR8QaIqaitWQPft24fhw4c7k6bCd5riMRJVF4mqEMJvOA+gU6dO+MEPfoCGDRs64iqCiVFUFxPzBYmqqA14pZPZU3v2np+f7yyFwkWmuTWqKBvuGpOYmGhuCSGEP3DP/x/+8IcaoxpwjKK6mJgvSFRFbcAKqre7n5OmOBaqb9++TiaVs/s5259lx44dKqZkZWVh586dGD9+vJN1zszMRHZ2dsRjVVRUVM60sF7hZKqEhASn61+iGmyMorqYmC9IVEVtgBlUb5c1t+hr37493nnnHadSZFaVwqpyarHvz0cffYTXXnvNWRGBwhrpWBUVFZXKFNY1zZo1w3//939rjGrAMYrqYmK+IFEVtQluhzp9+nR8/fXXmDFjhpMpZPGe0StbeHKx78nkyZMxatSo0lj4cSoqKiqVLTk5OZgwYYIzRvWUjOrmUXir8b/QbMAqFIduliz+Fo/94wV8m5SFEnB41/HQ/0WsMIrqYmK+IFEVNRF29TODyks7HpXbodpJU0lJSU5lKCoOs9DTpk0zt4QQwh84cfNHP/oRGjRocLKoHtqJpHb344r7n8fIhdPQ/f4GuP+VwVi1twjHdybi43cHYHFWgTlY+I1RVBcT8wWJqqiJUFA5e5SXhBlACuqwYcOcSVPbtm3DgAEDnGNExWDjMXHiRM36F0JUOd6kAr3k+9//vrMzVWFhoRMrpXg9+r1QD3/8xS/xh4e+wPwdZlWWI3uweWM29hWpfooVRlFdTMwXJKqiJsJKz1Z8a9euRffu3Z2llexSJ5s2bcLAgQMlqlGg5amEEH5hkwqEw7MoqsyoniKqIfZP+Rh1z7kE9/ZYgtLFq7InoNmrvbAgY78JCL8xiupiYr4gURU1CYqpPSvnLH92V3NNPnb1Wynl/Rs3bpSoRolEVQgRC1jPcHmqU7r+yaE5+OLBN/DKw41R960WGLnSdPVnDMSj97TFtE357m3hO0ZRXUzMFySqoqZAgbLbnhYVFTmTpZhJXb16dam8WjZv3ixRjRKJqhDCL7x19OjRoyOuo3r0QC4mNL8d9R5pjjm7NmP4U3XR6ImuWLi7CMeyh+HJh9pjxua95mjhN0ZRXUzMFySqoqZgu464VzRnp/fp0wfp6elOzJtpJRLV6JGoCiH8wtbPvOQSVXZnKq+o5s1rj8fuuQutJm9zAxsH41/1HkCzkWtxIHssnnlEohpLjKK6mJgvSFRFTYLLm7CS484mu3fvdmIU2HC5kqhGj0RVCOE3rF/69++P//mf/zlFVHG8BCXHTu4dO+7MRwjFtvXHg41aI3Gjuv5jhVFUFxPzBYmqiGe8Z+GcNMUs6qRJk0onTTFuJ1Z5kahGj0RVCOEXti4/fPgwunTp4ixPdYqolsfOaWjVfAiWbj9gAsJvjKK6mJgvSFRFvGIrNsrmkiVL0KNHD8yfP/8UKY3Eli1bJKpRIlEVQviFrc+ZZGjXrp0zRlU7UwUbo6guJuYLElURz7BS4yL0PXv2xKpVq5wYRcpOqioLiWr0SFSFEH7DjVnatGmDH//4xxLVgGMU1cXEfEGiKuKV/Px8jB8/3tkfml35hNlUyie3SrVn6JGQqEaPRFUI4Re2vuZkWIrqr371q1O3UBWBwiiqi4n5gkRVBBmKJyswWyyZmZkYOnQoRowY4ezVT+wxdkyq9/hwJKrRI1EVQviFra+3b9+OFi1a4IILLnB2ppKoBhejqC4m5gsSVRFUrHRSjHhpSUtLQ+/evR1pYjcRsZJaUSSq0SNRFUL4hU0wZGRkoH379qhTpw7q1asnUQ0wRlFdTMwXJKoiyFA+rRixEktOTnYmTc2dO7d0HKqt4CSq/iJRFUL4BesVDtnivIPZs2fjiiuuwD//+U+JaoAxiupiYr4gURVBhgJKuNPU1KlTnUlTK1eudGLESqpE1X8kqkIIv/AmJbZu3YrLLrtMohpwjKK6mJgvSFRFkLDCyQrLZkz37dvnbKnXr1+/0p2miFdMo5FUwopQohodElUhhJ/YenzTpk3KqMYBRlFdTMwXJKoiSFBUKUJWhrKysjBgwICTJk1VBRLV6JGoCiFiAVdxkagGH6OoLibmCxJVESS8krp+/XpnPOrkyZNRUFDgxEi02dNISFSjR6IqhIgFEtX4wCiqi4n5gkRVVCdldd8vWrQI3bp1Q1JSUqlMVoWgWiSq0SNRFULEAs4huPLKKyWqAccoqouJ+YJEVVQn4ROhKEGcNEVJTU1NrVI59cKxrhLV6JCoCiFigUQ1PjCK6mJiviBRFdUJlyNhIVwTlWNRExISTpo05QcS1eiRqAohYoFENT4wiupiYr4gURXVCbOpJCcnxxFU7jZlJ01x1r8yqsFBoiqEiAUS1fjAKKqLifmCRFVUB14B3bBhg9PVTwmyO00RK7F+IFGNHomqECIWSFTjA6OoLibmCxJVEUsoqFZ0KKKLFy9Gp06dsGDBgphK47Zt2zBo0CCJahRIVIUQsYCi+pe//EVbqAYco6guJuYLElURS+zEKY5LnT59Ojp37ozVq1eXxv3MonqRqEaPRFUIEQskqvGBUVQXE/MFiaqINXanqT59+jjCSCg/lEaJanCRqAohYoFENT4wiupiYr4gURV+45XP7OxsZ6cpSuKuXbtM1BXVWEkqoah6x6j6NWmrJiFRFULEAiuqGqMabIyiupiYL0hUhZ9QAG3ZuHEjevbsiYnfTcbRapYdiWr0SFSFELHAK6qFhYUmKoKGUVQXE/MFiarwGy4ztWTJEnTt2hVz584NRYqQk5GF9O17UVk9LN67Hdu3b8I+c7uiSFSjR6IqhIgFEtX4wCiqi4n5gkRVVBWRZI+VzKxZs5zlp1JSUpzYkYyJ+PTF99Fh/DpUtrN/74q++OL1x9FtZl5UjyVRjR6JqhAiFkhU4wOjqC4m5gsSVVEVUPQ4xtQrMXv37sX48ePRu3dvZ299h5I8DG/dDM3ajoCJVJIDWN7pc7zzzLdYetCEKoBENXokqkKIWMD24q9//Sv+8Y9/aIxqgDGK6mJiviBRFZXFSiqLFb4dO3Zg8ODBzqSp3NxcJ0aK1/bCyx+9jbYL9wN5q5A4Zg7W5Bx278xPxeSRs7B616GThwQcLsD6pRMxa8teEziOg9kbsWrGCuxgGnX7OHz26VtoPSXfvbsCZGRknCSq4vRUtagW5a7D+tWLkWs+giO5S7F6/WrkFrm3Hfaswfjh/Z2THbckYOCU1cgvCT+xOIJ9+XuwbtEKLPiuDwbOSEN61iYsHNUXg+amgd+MI1tmYvzCVdjpfN32Yvl307Es9J1yN/AVouoo2JKEaUtXILf05LkAW2ckYW1mAY6aiCgbiWp8YBTVxcR8QaIqKgvl1Csv3Gmqb9++GDduXOlOU8eOUSyOYHWvF9HslXcwlzKyeThevOoy3NhiDPYc3oslHzZCnStfxZANeSeJ6vGCrej33Pn46cPDQ3pB8jGv61uod11zLHVq/c0Y+OF7eO2d7xwhqQgS1eipalHdt7gzmr35MNos52dQjOVtnsCb73yBJaFzmFI2jcVrT9+HO+64w5TGePCDMdh2JFxUC5CS+C2euLwh/vPcP/GXm+/E4y+9jXcfvRF/rPscuiXtxN45bdDwzn/gmzlZ2DK/JR65vgm+mZkJdSyKqiZndBOc99f78eW8PDewbwIeu+Q+fD4lHd7zMBEZiWp8YBTVxcR8QaIqzgSbObXZVMJLTprq0aMHZs+e7UyisnH3kK0Y8sK/8WyT/iG1dDm04nPceXsD/OfVx1HvxufQO3lPhLGmhcic0Aq3XvkwxnDWVP5SdH+3AW7/cpUR2kOY3/Y5PPfQp5hbQeuQqEZPlXf9H0pFx+bN8VybNaEbafjs6Q/wcecVZyiORUgd8g7+9beXkXw49Fw/vg/1b28b+p4dwvBHX8TrHySGVDb0ufd+BHc/ej9uuuImtJq4DlGMFhGi4uxdhLdvuRXPd53jnFzvH/8k/vr0V5i7Q5paESiqf/vb3ySqAccoqouJ+YJEVZwJtpvfSguFj5OmKKkrV650YsQKrUsqujdpimdenwDPCqpY2+4unH3W/+L2TotDWhGZI7sWo8uzf8OTU3fhwJKBeLf+LfhmzQlhWt33Kfz7mRcxYYcJnIbMzEyJapRU/RjVQqzs8gk+fvlbrN8wCu980RZdVoRp6o4F6PZVS3z44YemfIzWfZOQWxyeUd2PFYM64+36fZEd+hbNafUFmj8zDvtCmjAmJMCtPkl0v3NFa9D8n/+LP9/1FZbsjWb6nRDRsaFTI9zRrAuSD+7BjKevwbMdpiLbjHIS5ZOeno6rr75a66gGHKOoLibmCxJVES2UT2ZLbSbVTppid//mzTZXGi6pJBU9ThHVPZjXuhkaXXodGg1YiF1lVeRHdmJWl5fxj391wqRhH+H2el9hncczJKr+48dkqkML2qPlVy/j4096YVjfAVgZnuLMmIE2H7yC559/3pQX8FqH6dhxiqgWhES1I96s1wOZIVGd3bIV3ntqFPKQj1FPvYeWIVHdzcN2z8X7j1+Av9/yORblqNNf+MfxDV1xe/33MOS7rniy3ovoNC0Dqm0qhkQ1PjCK6mJiviBRFdFCQbXd+pw0xQlTnDjFXaeIFVReniyr6Rjc9Hk888QgbDGR3BnNcOdNb6L3yPa4t2FDtBu/vYzJLcXITR6AZ//vAlzZ8DY0/HatZxxrERa2exbPPfQRZlewL1eiGj1+iCrFsduHjfCbXz+KNv0XVGK86GlE9eOZoW9JCZa/8zIeb/Ypmt3/IN4augJ5SqoK39iCbvc0QqMrz8PPn+qOBUqnVhiJanxgFNXFxHxBoipOR1niuXbtWvTq1cuRF+7fT9zxqGW1/oeR0u1FvPXi+1gYstGD6/rjkVuvwGMdZ4Z04ig2d30cda5+Dp2W7MLh47swe2ArjEnZC5s8Kzm+Be1u/Sm+9+vHMMJJj1m2YsgH7+CVN8Z6MrXlY0X18GE1HhWlKkX1xPfoEOa2ro/f/vYGtJgV7bYNXoqwZFQ3NK3bEdtwENNCovrqUxOwJ6SqQx54HZ98ORtJ89rgoZtew9hUnmRNxHMNGqHFsI3Yf+IrLUSVsrnvg/jtWb/Gvd2XoKAKz+9qOhLV+MAoqouJ+YJEVZwOSgUzqMXFJ3KdnDTVuXNnZ1yqNyvpFdlIHF7dFS81fwtfbgSKX62Hgc+/iTXuwgDAW49g1MefYUb6QRSHZGPpn3+O54flwZkEvjf0/1cexHcdn0GdDxfh0LpVQNs2zj9DzgS0bfEWWkyoqKZKVM+EqhBVfj9sRt6e0GSNbYOPQicakyv+8Z1K8nzsafIQkudlOROkslu1wtImH4ROjUKN3tK1WP3iO1j/+YuYsDjNPZlp+SZWt/kAU5bvLHNctBCVJuVrXNX4QwxNrcxJWO1DohofGEV1MTFfkKiK00GhoIxaYZ0+fTq6d++OFStWlJM9LYMjOejfohmadZ6GnORk4NmngJXLgHbtgPeaA6+9AmzPwLFXXsPai6/EigZPoDhrO/DCq0Dr97H+0QfwfMcVwNNPAK+/DXz7HtKG98S7z36JpCjaAolq9FSVqLonMycyqold2qH95wORW5nM5patwJuh70OfbkDSAuDFF0InPqHvzKgxwIRxoeuvA01D36201cCXoe/a2++GTnxeA3ZsC10P/bvQ90GIqiZv1GN4rN0grNijMSbRIFGND4yiupiYL0hUxemwWVKuiTp69Gj06dMHmzZtcmLE3l9RDm0ciU9eeB+dF+zC8YUhqbj/fuD994H9+4GZM4FGjXDsm2+wM3kR0C8BuPM2bH/2Ctx697/wr0ueR0a9B0IyMh/YnYeCbk/j/efvx8f9dyAafZKoRk9Vdv0XFR/DpqXT0PI/N+O8q+9Ct3EbzD2VYPfukJC+BTz4IMDterkb2lOhE6HnnnNFdFnohOiB0HeH3zUOVZk1y/mu4euvOSPQPIgQVUD2LLRo2hBX3PIIhiRnorAyJ2G1EIlqfGAU1cXEfEGiKiJxIvPlwt2lKHbDhg0rnTRFwo+rGIXYtmETNm4zKVBmVvfsca8TCoQ3UzsjEQeyV2Jk4izMWhESjuQkcwdwpDAXa1YnIyPK5QmzsrIkqlFSUVG134lI3wt+j1jnDB0+AiMH9cbIvl0wftZi7C6soowTd0FbssTcCLFuHUJnVeZGiPDv2uzZCL0gc0OIKuJgJhZNH4Mx87figLaiihpucX3NNddIVAOOUVQXE/MFiaqIBGXEdusze8rtKykpBQVcNj3+kahGT0VE1Qqqd0gIh41w4t2ECROc93zs2LFIWbkSO3d7hFEIIQwS1fjAKKqLifmCRFWE482GcRwqx6POnTsXRUVu2jJSpizekKhGTzRd//yO7NmzB0lJSRgwYAD69euHGTNmODvO2G11hRAiEhLV+MAoqouJ+QJF9aKLLkL79u1NRNRGwuWTAkex6NmzJ1atWlW6bipn/kczgYrHe2UwKJIrUY2eRYsWYdKkSeV+/vyecNMHHkc55Zhmnuzs2rUrqtUhhBC1F4lqfGAU1cXEouA4jhQdwKHiE5mP48eP4sjBQhSHtTHck50Z1a+++spETo8amZoHP1MrIAcPHsTEiROdSVNbttil+V2i+eyTk5Px0EMPoVGjRo60BEkKc3JynI0KvEtuifLh55mYmGhunYAZVg4JoZCOGjUKQ4YMceqVjIwMXxsZfhcrW/idr8rC98LPwhOBqir87lemsJ7YvXu3Sg0ohYUV22oj/HfD635AUa1bt672+g84RlFdTKziFB/A5E+vxV+bjUae0w4fRdaiBLx689uYkuccwW+cc8GMap06ddCxY0fndnnYL2lli7diL6/Yyrm8+6IpkSrripZIFXU0hdmkqiiUvdMVdtFHW/jv+PicKEXRGD58uCNzZ/qYrPjatWvHL7JTeDLE7xr/RqTjK1L4mKcrrNQiFTaq7HJm4fX169c7mxUw08cYNyzYv3+/U3id28KWVfLz85GXl1dmYZe3bQB27tx5UoNgC/8u7yuvcOIRPw9buAvY9u3bSwtv2xgzxGUVrnBAaWTlX1bhLFtb2D0ffh//DrOjCQkJzm0+Ji9Xr16N/v3744MPPkDr1q2dyXZcY3fDhg3OSQ7Lxo0bndu2cLxqWlpauYWPy0x+ampqmWXlypXlluXLl2PZsmVYunRp6aW38HkuXrz4tIVDHsorHN4wf/58zJs3z/mOewuHzLDwOuWd6w6XVWbOnOn0YtjCZeC8ZerUqaVlypQpp5TJkyc7hdc5RKO8wvHC3PY4Uhk3bpwzjphlzJgxTuFnbwvvZ+yNN97A5ZdfjksvvRSXXXaZShwWtv2sm9955x3nd8k6n3UT60jWuayv2d568bbjvPQD1jsS1eDjCKrFxCrO8SPYMfwV/PHCphiXz9u7ML/zk6jTZCB2hGVUWbnyC/vuu+86DRQbADYQ4SUlJaW0AWDmxNsg8LYtkRqE8MLMDLsRyysLFixwGoDwwjiLbRhsQxCp2MbBFtsY2GJvhzcI3jJt2jSnYWAmqazChoFdnWUVNgzMULJxYOF1b7GNhreBKKuwoWDWauTIkU7hdVt4m4LJQmEYOnToKYVxex+FlGXEiBHOv+3RowdeffVV/Oc//3GyqXxe/Hu8zzZSbKDs37O37X3eY/hcX3nlFZx99tn44Q9/iAsuuAAtWrRw3i/7OnicLbztfS3ev2FL+O1IJfzfRyr8e3ytfH58H7z38bXa96OixfvvWfjvT/cYvN9+VmUV+zjeUtb9vG0/WxbvcbZ47y+veL8ntvC72aZNG7z99tvo0qWLIylNmjTBJ598gk8//RQtW7Z0xJ/fJ/tvOLQivNjtdlns9y+8eL+rkV6HLZHeV2/hZ2G/W97vmi38HvJ1sYTLmreE/17DC3/jFER7WZY82vrCK5zewromUh1kC+XVW3d56zZv/cbrrP9YP5ZXWIeWVWw9y+Ktl1l3U/B5nWPXn3/+eTz33HP497//rRKn5ZlnnsH777/v1Pn8XdrfKH+D/H7zM+cJJ0/gmQwIF1c/kKjGB0ZRXUwsKkr2LkeH+y/Ba1MLUJizEl2evBT/HnXyskKElRLPqv71r385DV7fvn0jFnbdclIEi2107G0WZlUYs41QWcU2RLYxK6vYhoYlUgNUVuPjLZEaINsw2WLFMTzj4BVNFm9DE6lEanRssbe9cmyzJva6t/HxZmTCi7eR8TY63mIbF2Z7vA2Ot9hGh1knFkoG5YOfEU8+GOOJB09QWHiyYjNZ9jazXmvWrDmlMM6sGK9TBvj94VhXSg1fJyshZtaY1WThdWbdyipcdYDjHllZ8mSqrMLHZeawrMIsIDOMzA7yhOrbb791HtublbSZSmYwmV2IVJjp9GY+mYHwFsaYNY2UbQ0vzNCyAYhUmN21WeCyCjMfNmscnl1msdlomzGPprAngfUEewT4PPk7oZTyu8LfOk8cmV3mY/MY2/sQ6bHKKt5eBz+LfW5+l0g9OX4U27Pkd7HZs0iFzyPSe6ASf4W/EdYh/D2zjmN9y/qfbRLbW8orf/Osz1l38hjWL2VhvyNnikQ1PjCK6mJi0VFSgOQuj+Fvb4xA2sJueOKK5zAu19zngfLD1P/XX399SmVY3SVSxVlWPBbFW0kHuZRH+DGUGAotu3TZ9XO6f3+msDKkpHKZK8qpX3+nolAmedJEWRKR4XeeMs2TE57QMevSqlUr56Sguj8/IYT/8HfOeoDtBIf6MEHCRBITV0z8MBlBufXWB7xuTw7PtJ6gqF577bWaTBVwjKK6mFiUlCBveV80uaAhXnzrHtR5YRx2m3u8eEVV1HxY6ViYtaOAMEPGSshS1RJi/yYflxVd586dnbNynnRUF8yaMkNQXlagtsKJUWwomN1ndyC/H8zA87vCngUhRO2F9Th7nDgchfUDe1NZP7A3yWJF9UyRqMYHRlFdTCxqSg6sQYfbfoD/+tEleG3aiS+RFyuqWke15mOz0YSiZodi2AqGFRDv52VVySofx3Yv2cfk0IJu3bo5IsQz9epAonoy/NyZZeaQDnbvMfPNoUAcwsFGh3CoCIfBVKYBEkLED7Yt8BYvrL9ZL7C+4AktrzMBYgk/vqJIVOMDo6guJhY9JXuR/NVD+M317bDahMKRqNZcvBWLN5PKcZ8cM8oxulYUvYLqPbay8PHsUA5vBpVjoLp27ep0H3l3u/I+Zz+pDaIa/l5Gem/ZCHDsL08a+H5wCAiHaFBaw+HYZmZVJapC1B5svRFevO0E6wRmVdmucA4K2xhb3/PYaJGoxgdGUV1MLGqOFeZgfse7cVPHlNC3xQTDkKjWXFiRWEG0IsoB8py1zc+9LM6kYqko3gqOssgzcVZsXNKJ2Pvt8/WL2iCq4Z+/F2bROb6MJwpsXJhZ53ejvAw3xzJzQpVEVYjayenqZEolJw6zTuEkYU4IJbZOryic/HrddddJVAOOUVQXE4uakgM7sWDAmxi//mhZnipRrcFQUKxUcNIQZ3Ayi8nxoRY/ZTAS/HteceJAfIoqVwbgrHxLJLmqSmq6qFrh936+/A5wIhRXhuB7zrFlHHPK7IWXsr4TFFWuiMHPRgghyoL1DOtXTryidJJo2hqJanxgFNXFxHxBolpzsUJhJ03xLJdLQVUnVqD43OzzYxaPAsS1TbnyAOFxfgpRbRqjymw1s6XMhnKZGS7txoXsueSUhe81T2p4KVEVQkQL6w1bhxAKJtcQ5nq7nJcQDRLV+MAoqouJ+YJEteZgJdAWYoWMhet/WsqSkVjAv+0tFi5Szowv13C12KygvawquA4g3xOuQxrPRHofCd8vVvZ8TymnzJ6yS45jg73H8jg2LLz0vteRkKgKIcojUn3ECVaUVdYftu6wdU5ZSFTjA6OoLibmCxLVmgN//JyhbSsADmhnlpKbH9ixQkHHrgjA76V9HXxdPFMvr2KLlnBR9Vas8QLfj3Bp5OfMDRkolOzeZ/aUk6C4AUFlkagKISqK96TXblnN5QkZC5fZcCiq119/vRb8DzhGUV1MzBckqjUHr0Cwq5fZSQ5ot4vaB1XGwistDk+grLKr2nbNe7uUqoKaIKpeWLHzt8ytRTkximscrlu3ztk1qqqQqAohKgqFlG2PrS84bpVzEViPnK6+lajGB0ZRXUzMFySq8Y/3R89KgZOmuKg+xyFaGI8HGbNn4KyouJg0B+N7VwSoKuJRVMOfIyWeGWhmzLmNMdc/5T7sfG1e+J7aLEZlkKgKISoK6xzWFUwy2LqHS+FxpRe2TeH1kfc2J9ZKVIOPUVQXE/MFiWr8wh+2lRDCvd8pLXabUguPC68UggorNvt62F3NDCHHV3rli6/Fe9yZwPG6QRujaj8nFvu52uKF4445c58Sz/GniYmJzuddVoVuH7OySFSFENHgrdNsHWSHAXgnzrKOs/cTiuqNN96oMaoBxyiqi4n5gkQ1fvFKDNfFpLSwcHu7mgI3A+BuSKzYOOaWUJTYpV0ZYQqiqBJW1lbCvRU3K2uue8rhEMyecuwps6eU1liJo0RVCFEZbJ22dOlSJ6HC+otIVOMTo6guJuYLEtX4hzO5+aNnNtUuOUSZ8P7w4xlKKcfacqMCThQiVtDPlKBnVC08AWH2lCcgfL7cNYrC7t2mkFT1ZLNISFSFEGcK6zVbd/CSS1exVyiSiEpU4wOjqC4m5gsS1fgiXGS4eD8nTVFg7A+a0uIdFxTPWPni62EGka+VwmQJfz8qSrioxvK9Ot3f4soNlFFW5Myecs99juliptzuu2/hY/E9isWJiURVCHGmsJ6yhXCoGk/Ak5KSTqm7JKrxgVFUFxPzBYlq/MAfs5UEihs/O65Px24U3rbwOL+lpbpIS0tzhgFwTVC7mgHfE1v5VRQrqqwsSazeL/4dPld76YXZcAopswx8bnyNmzZtOmlh/upEoiqEOFNsHeuta7kSQEJCArKyspzbtk6kqN50000S1YBjFNXFxHxBohp/cK3McePGObPimXmz0hOtrMUrXBGAE6y868NGK6vVKapemCHl0A0KILOno0aNcmSVz68ql5aqCiSqQoiqhHU2V6lhXe7tLZKoxgdGUV1MzBckqvEFZ8JznUwWOxOe4sDsYk0XVb4+K0k7d+4szTxS6qKlukSV8HVwkhjXuuWqBjzh4CQpnnQwHtTPUaIqhKgqWM+x3s3Ly3MSD+wts0hU4wOjqC4m5gsS1WBif8RegWI3Sb9+/Ryp8Y6t5LH2+JqO93Uymzp+/HhH9NLT050Yqcj7YEWVYkgq897Zz8DC25EejxkDdnFxMX5mT7lzFLcXpHSHZ08r83z8QqIqhKgqWGeyLmFdx+FrTL7YetCKKtdRDdrKLOIERlFdTMwXJKrBwkoOi5UfXnJh9549ezp7t9sukiDKTKwpKipyxI9jdVevXl36ntkKsCwoh15RrQz8m7bYz87CscM2e8pufWYOuNwWd99iNtc+33hAoiqE8AOuYsKJVXZtVZ7QS1SDj1FUFxPzBYlq8LDCQyhi3B+Ze/ZTdqzYeI+prdj3guK0aNEiZ9tVZijtxLJYiSr/jlc4eZu7RnGNQI6/4raBdnYr/y5PNOLxs5OoCiH8gPUnx+ZzrCrZvn27RDUOMIrqYmK+IFENFl7p4Vkmu/nZtc0JN7zP3m+v12b4+r1Smpqa6gg9Z8ufbiJSVYqqhc+Fnxkzu9zOlILKS95mZev9vHgsSzx9hhJVIYRfcDgWe5w4D4OiyuWpJKrBxiiqi4n5gkQ1OFBAraRyzczBgwc743bsZCF7P+XGHlebse+DfU8Ix6py+SqOXbUrAvC+cCE8E1GN9DiEXfjsquKwDH5e/Nz4u+Jkt0ifEx8j/HnHAxJVIYRfsPeQa0cvWLDAqTtvvvlm3HbbbRLVAGMU1cXEfEGiWr1YYWGhAPCSa2cyi8psnPdHGk9SU52wkuOZebjke4lGVL1iaeF1zlZltnTkyJHO58VuK25zym7/mohEVQjhJ5z5z3Zv27ZtjqRKVIONUVQXE/MFiWr1Qgmy3deUH45D5VhLfi42TqwsSVbLxr5HhF3wnLzE7ndWeuGcadc/JZTZU4435fJYFOLExMSIf6OmfWYSVSGEn7BeZm8YdyHk0lQS1WBjFNXFxHxBolq9WImhAPGz4BhLbotq8UpOTREev6AU2qw04aQljlft3bs31q1b58Qs4aJ6uveW46aYPeWMfbsw//Lly0uHF1j4OOGlpiBRFUL4CaWUQ6hGjx6N22+/XWNUA45RVBcT8wXK0cUXX4z27dubiCB+SUa4TBFm/9jdwSWW2O1P+Ld5XKTnwJj99348x6qAzyvWhe8Ji71toWAxS81ZpTZOUeVMfCua9t964YQsrl07b948Z9wpBZXZU++arcT+vUglyFT0+dnjYiWqQX7/gvS8gvj+EPseBeX5hf+uq5Ogfmakuj8z/m1+VkwqsL5mNpWiajdlqTDHSnAgYy227T8CnVL7i1FUFxOrUuwXko3wJZdcgg4dOji3hb+EVwZ79uzBiBEjHBGy4ylF1bNq1Sp07drVOVunaHH/fIpqpK5/njhwPb8pU6Y4Xfvs4ueyV9EOE6gp2O8rlwBjRjkWGdXw30lQCPrzUnFLUN8T74k0S5AIynPiRGL6yDXXXIN69epFn1EtLkRaz/fQfdUe1MzZAsHBKKqLifkCF0unqDKjyh8Rt+JkJqm6Cv8+u2yDUuzzYeNcFYWPZc/w7aQpTsLhj5Hx0/0tu6wRr/P4IJUgVrxeOI6UwwAooLzOnaH4flu4JAqzhux24n0cNhBp7GlthRlpZpSFEMIv2OZyc5tLL70U9evXP4Ou/2Js6PcJ+qzJQ5GJCH8wiupiYlUOM3itW7fGb37zGzz99NOYOXOms24nBzNXZ+FzCEKZMGGCU3idy2ZUpjATxUvKDwsn+bz00kt47733nO7UGTNmOH+H18P/rbfwcWyhcLFQHqqz2OcwdepUp/Dkp7oL32Pvc+F3m8ueUEBfffVVdOrUCS1btnROEhhjtvXDDz90PpPPP//cmcnPCVPMInLRfn4+9rF4/UwLnwcfz5bZs2dXS+Hf5nNh4fAfZprLKryf7wPfoy+++MK5zU0oIh1bmcLeHXudj8/3n5dBKPzusPBEhsXers7C58HPxRaeSFRnYa9DUEqk5xeEwklC3usqJxdupcrf20cffYRf/vKXaNiwYZld/3tWjEDvSdOwda8JYBeW9x2NBauzkdq/NfquyccRc4/wB6OoLiZWAY5j/dQO6JC4AgfNJ1S4Lw3TOwzF0t3ubS8cp8cG+3e/+53TeLPi45eEDYbKiWIb0TMt/PeUAza8LDw54PvN5ZP44+T7HunflVXs41EYTicZsSh8Dl7xCVKx0kqR5nuWkpLifMf5vb/vvvvwzDPPOILKMVGUUx7Pho7H2H8fLqeVkVX+Wyv0QSmnO9nh/Xwv2B1HuecJE19HpGMrW+zJF0/E7IlbdRd7YuiN2ZPZ6i7jxo0rLZFO+mNZvM8lKIVj/3kyysmPLOwtqa7i/fu8zvomKIXDz1iGDx9erYXPhZevv/46/t//+3+48847yxTVXeOfxu8uvgdtZu9yAzlDcOelj6LD1I1Y1e9j9AkJa/bmeUjotwi7jwWrt6+mYBTVxcQqwHGkfX0jvnf5e5i5i12aR7F9Rmtcc+mrmLWnANuWT0HPAUvh/dh5Js7JVJ07dzYR4RfsiqYYcLZ5RkaGiYpYweEJGzdudKSaQy5ee+01R/w5TlicHp5QUVL5PvoNfyvhw16qq9ihLbxuh94EpbCbNEgl0nCu6i5cUeXQoUOBK+zSDkqhDHIMPieXVlfh32fhc6HI/+QnP3FEle9VRA6mokX9G9G080zsDnnozsH34OoXu2FpbiH2rVuEtXkFyM9agfETUrE3OPPpahRGUV1MrGLsmIznr/47WiftxeGiAsz+7Dpc22I+ilGIXZuXY+qsTSeN22A2LGjLU7GRivcSjp1lzpnj3AOe2AYw0r8/XREVh+89M6TMYPMzYIaVJ2gcfkH58KL3t2woqswsxkJUhRC1F/Z+nXPOObjjjjsckS6LjN7347Y3OyEpPxNjH7gWL3Wfj92ly4+XYH9GMkaOXol8VVm+YBTVxcQqyCHMb3E9bvxyLrIykvDF9deiVRJnKxciK3UWhoxODR1xAooqM6paR/VkrKycibiE/xtOmuL6qOzyyc/Pd2I2Q3Mmjx00wl+vn9i/ZYuVfSv8Ft5m9pRjjJk95cx9yikX6yc8S6e0ej8P+3jex6np2PexPOz9HBfJ7mZm8mob4e+Rfd+quwSRSM+zOktQCcpzC0qdx+fBQtjr9f3vfx8NGjQoV1SxLQF33dIM/Ye0QeMGb6L3glycqJ0OYdusz9Hgrq7YeDS434N4xiiqi4lVmLz5bXHrdR9i5MgP8fdbP8MiZ1WdPVg4+GM0fnwwvMNVg5hRjXe8P3yOiezSpYuTxeNexiTIlWfQse8tC69TmrzvJ5edolBxnBNFlF3VXKifcS+7du1ysttcioroMzk9zKhyfGZ4FloIIaoStpucO8NZ/2V2/TtkIeHherjh/J/jV//uj5V7vCfRhcic3xEPPZ6ALRJVXzCK6mJiFeZ4wVK0/OvvcdGff42rPltsMqh7sHjU53is6cjQtRNIVP2BAsXuC07S4UxG27iHi5WIDiupXiisW7ZscaS0X79+jqRyVm1mZqYzbi4S3GmKY4WtqIrTI1EVQsQCLhXILVRZys2ohsgc/Dh+/1+X4NkRa1F0UtNwBJlJ30pUfcQoqouJRUEh5nx4DX50diN0zbAN9R4kj2uPR5uOkqj6DAfvs4uUa3ay+5lQptjAS1SrDg66p5ByswSON6WoclcT251viSS3EtXokagKIWIBF/3n+FTuTHXajVaWt8NVj3+O8VsOu7dD7S+eeBLYux2Zy3rggcf7YouqLF8wiupiYqcnJEN49HFgywZkz2mJCxt+hR13P+jet3Utks+/BA+/OEaiWgVQfCiftlg4g5zrcnp3muKxbNwjCZM4mUjvq/c9Y4yZUg6l4K5RfJ/Z1c8JajxB8GLf70jvOT8ndv3bIQGRjhEnI1EVQsQC1ufMppa7heobbwATp2D9mKfwbPcJWNv4eWB1CitzYNp04Lqrkfnn83D/g72x2fwTUbUYRXUxsYqRnIzCW6/Fksd+hdS6dYGEAcAzz7CVwaHQQ6174GlkT5kCvPSSc7hE9czwypQVKu5ixMwe1xTkchtEAhQdfC+ZdWax8D3kWTXHLXGdPb7HFCabPbXvfzRQVCm6Nvuqz+n0SFSFELGAGVVun8r9/ssco5rYHrj1Qjx05xsYenVjFPdJAB55mFvouc6TmIjikWOx7aY7cWThAqBJE/MPRVVhFNXFxCrE4TUJuOcn/z+s+8kPgRWhD4yMGwc0agRs3AAM6Iuj994LbHbPMSSqZwblyDbYlBxO2OnVq5czW9FOmvJKrKgYVhh5yfeXZ9ZcKJ9SyeWluGECKzFv9pTHRvs+S1SjR6IqhIgFFRJV7uS/eQ0233Q3Crv2CFXioXpp3Trgn/90JLWUxEnA7bcD69ebgKgqjKK6mFiFOF64G+lZGSjJ2G4iBrvAPPc2N+t4EonqmWHFiJN1uEYnl59atmxZaSbQiqxENTr4frFiSktLc3aVofxzWS9mT9kF5JUkyqWV1Gjfa4lq9EhUhRCxoGKiatiZDZR4ZvtH2kwnM9NcEVWJUVQXE/MFierpsUJErBQRzkZkw82uaM46t8d4j5UAnYr3/bRwBxmO6aX0240RuD1rTk6Oc58X+++9jxH+eKfDjlGVqFYciaoQIhZEJaqi2jCK6mJiviBRPT2UGJuxs4LE3Y64N7J30pSIDr6nzJIyW8pxvRR+7su9atUqZ0yqn0KUl5fnzPq3oipOj0RVCBELJKrxgVFUFxPzBYnq6bGiaiU1PT0dCQkJTte0nTQlKg7H8FLuKT4cd0pB5ThU7hpVXFzsvMfEXvqBRDV6JKpCiFggUY0PjKK6mJgvSFTLx8op4fhTzjzv2bOnI1a2S9orVN7jxQmYjeaapVxXlvvFc3woZ/AvX77ckX37vtmstd/DJiSq0SNRFULEAolqfGAU1cXEfEGiGhmKErN7LIRZQI6Z5E5TS5Ysce4nVrAs4bdrA3y9XsH0wtn5nLnPffY5VILjT6dOneos5RVJeGL13lFQOUaVwioqhkRVCBELKKq33367RDXgGEV1MTFfkKhGhoJqt99kxo8NNHeaWq8lLk6BchouqBRBvlfMnnJbU0oqt5IN33O/upCoRo9EVQgRCySq8YFRVBcT8wWJavns2rULw4YNc7qqmRkkNnsoToZDIbhHc3JystOtz651ig27+70L+FN0WMLlNpZIVKNHoiqEiAUS1fjAKKqLifmCRPUE4fLJJac4aYrreNpMYG2WVPu6w18/pY8z97nXPldBoKSyq59LQIXDf2szsNX5PkpUo0eiKoSIBRTV+vXrS1QDjlFUFxPzBYmqC8XJZv0oUCtWrHDGo06fPv2U7TxrI+FiSVnhLH3us8+MM6WPErNhw4bScb1BxopqJJkWkZGoCiFiAdfPbtCggUQ14BhFdTExX5CoulgJo2TNnj0bXbt2xeLFi0vjtVVQw+H6psyeTps2zVlaaujQoZg3b55TscQTzJBLVKNDoiqEiAUS1fjAKKqLifmCRPUElLBx48Y5y08xM0hsprW2iyrHnjJ7OmrUKKd7n5Ok1qxZc9Ke+/a94mXQkahGj0RVCBELJKrxgVFUFxPzhdoqqhRPr1BxpykuncQZ6uzStrBRjgfxOlP4PtjXGP46uSQXZdQ79pSy6n1/CP8dH8dbgo5ENXokqkKIWCBRjQ+MorqYmC/UZlG1QsVJU1x6itnC2jRpiq+R0sHhDt7XypUOOBmKYkpxnzhxIlavXu1sd1pT4OYDEtXokKgKIWKBRDU+MIrqYmK+UNu7/jlpqkuXLs6kKWYQCcWtpjfGFFNvBpWv187cZ2aZkpqUlHTKwvxewY9nJKrRI1EVQsQCiWp8YBTVxcR8oTaIaiSxYmPL186Z/Zw0ZTOoHGNJUfVKXE2Gs9/ZnT98+HBH3KZMmeJ093uXbeL7wveL70lNeV8kqtEjURVCxAKJanxgFNXFxHyhJouqV7DsdcLM6fjx40+aNEWsiPFYlnjHvo5Ir4eZUmZPe/Xq5WRQKauMRVpaqrzHiVcoqtzEYffu3SYiTodEVQgRC3Jzc3HHHXdIVAOOUVQXE/OFmiyqlE5mSK2sEmYQue4nd03iosKWmiJgXsJf08GDB7FkyRLn9fft29eRjtTU1FopaxLV6JGoCiFiAUW1YcOGEtWAYxTVxcR8oaaLqldSMzIy0KdPn1N2mmKpiaJq4dav7NLna2f2lGNPMzMzT1paqia//khIVKNHoiqEiAUS1fjAKKqLiflCTRZVb4O6atUqZxH/WbNmlX7xraTGu6hGeu5HjhxxXjOXleI4XK4Pu379emdMpvd4Xmfhe1CbkKhGj0RVCBELJKrxgVFUFxPzhZokql7psov08/r8+fPRuXNnLF++3Il7j7XX4wn73L2vgfA6RZQyzq59Li3FXba4WL9+7Cezf/9+iWqUSFSFELGAonrnnXdKVAOOUVQXE/OFmiSqVlBtdpBfcO6gFD5pKp7xiinha2UXPpeW4pCGHj16OEtLcd1TDm+wYi5ORqIaPRJVIUQskKjGB0ZRXUzMF2qaqNpGlMsrcdIQs4oco1nT4Ox8Shb32edrTEhIwMyZM53XGv7D5vti5V24SFSjR6IqhIgFEtX4wCiqi4n5QryLKjOMlDBvppHLLNlJUxQSEp6JjEf4Ovmj3bx5syMM3E2LY1BXrlzpvE5v9jT8fakJr78qsaLKXbhExZCoCiFigUQ1PjCK6mJivhDPokr5YmaR66JaMeNi9ez+njZtWulOU/EEXwOLF06MYoaYS0sNGTLEkfCpU6c6e+7zPhE9BQUFjqju3LnTRMTpkKgKIWIB6+VGjRpJVAOOUVQXE/OFeBdVO2mKwsZF6znDnfvUx/vYTL4mytTGjRudhfnZvT906FAsXbrUGXsqWagcEtXokagKIWKBRDU+MIrqYmK+UBPGqHIhe64TykwqJxURil48NqgUbo6bpJBSTDkRbMKECdiyZctJrydS5lVUHIlq9EhUhRCxQKIaHxhFdTExX4g3UaWAslgodZzlTulgV7iFEuc9Lgjw+ZQlmFzXkzI6Y8YMZ1F+jj3lwvzcScuLff2S1MohUY0eiaoQIhawXm7cuLFENeAYRXUxMV+IJ1G1gmYFND093ekSHzFihCN6QcU+bzbw3kae42tzcnKcsaec+DVgwABHBLgwf6Q990XVceDAAef95qB9UTEkqkKIWEBRveuuuySqAccoqouJ+UI8dv1T/LjrErv6ExMTSydNBbUBtWJt4YxzruvKCV/M6jGDyk0JwpdK4r8L/7eiapCoRo9EVQgRCySq8YFRVBcT84V4E1WO4eTaoZw0lZycbKJudjLI3eF8btnZ2c7Y07Fjx2LgwIHOZUpKykl77tuMsTdzLKoeiWr0SFSFELFAohofGEV1MTFfCLqoWmkjlAvOgO/evTvWrl3rxEhQxI5/P/w5cKIXs6fc1pQbELDMnTvX2dbUC/9duABU9+upyUhUo0eiKoSIBRLV+MAoqouJ+UI8iCqhUHAsKuUiMzPTiQUl68jnEP48OPaU2dMxY8Y42dOJEyciNTXVEVdR/UhUo0eiKoSIBdyI5e6775aoBhyjqC4m5gvx0PXP2fBc5H7UqFHOGqKEjWXQGkyOlWX2lFuZcmkpFs7iz8jIUHY0YEhUo0eiKoSIBRLV+MAoqouJ+UIQRdUrdRzDybVEvTtN8X42lrGWv7L+HrspmD0dN26cs6wUG3M+7/ClpWwGONbPW5wKRZUT2Zj5FhVDoiqEiAUS1fjAKKqLiflCdYuqlc5wieNtTprizP7FixeXxsMv/YKPz+fgLV648xV3jeKqA9zWdPjw4c7z3bp16ym7Yvn9XEX0cAiGRDU6JKpCiFjAFXDuuece3HrrrRouF2CMorqYmC8ERVQpd1YGeQbFSVO9e/c+adJUuCz6Cf9WpKwthx7YmftcVopZVC6VtWfPHnOEiAckqtEjURVCxAKJanxgFNXFxHwhSBlVQuHjzHhOQLIz46008jIW2Un+De/f4XVmSjneNDx7aocjWGL1HEXlkKhGj0RVCBELJKrxgVFUFxPzheoQVa8IUuyspHKnqb59+zpZyry8PCdGrKTa46oK+xzs87G3LczsMnvKLVo58YaNNGfuhy/M75XoSI8jgocVVa5tKyqGRFUIEQskqvGBUVQXE/OFWIsqJY4NnVfuCAWwa9eumD59epmDp6taAL1y6WXHjh1O9pTSTEHle0SJjvS8Iv17EXxY+fGzlahWHImqECIWUFTvvfdeTaYKOEZRXUzMF6pLVG12lNe5faidNBXLPe69gnn48GFHlrkEVkJCQunYU87oV8Nc85CoRo9EVQgRCySq8YFRVBcT84XqEFUrqZRDNnxcfmrdunXVkpmkiDJ7SmnhuFi+H9u2bXOWLxI1F4lq9EhUhRCxQKIaHxhFdTExX4iVqFJO2cBZGeXseS6IT1lgV7ulso0gHz+8hMOsLRfmZ/aUmVzueLVmzRpnXGykpaUiPYaIbySq0SNRFULEAolqfGAU1cXEfCEWosqG7ciRI6USyC1QOf6Tk5S8k6YqC4WSQmyl2GZuCW9TjhcsWOAICv8+x8Mye6rB2rUPiWr0SFSFELHAiionU0lUg4tRVBcT8wW/RZXyyAymlcjVq1ejW7duzk5TVf0FtH/DwutcPorLSE2YMMFZl5VLX61YscLZNSqW42FFsJCoRo9EVQgRCySq8YFRVBcT84VYdf0zm7po0SJ07tzZmTRlGzuvWFYVFNB9+/Y5f49LEPXq1QtTpkxx9tynuNqufP5tbxG1B4lq9EhUhRCxQKIaHxhFdTExX4iFqFIOKYpcfmr9+vUniWK08N/af28vCa9TPjisgNlayiklNTk52ZkY5R176n0MEn5b1Hz4XdE6qtEhURVCxAKK6n333SdRDThGUV1MzBf8EFVKn5VQdrFzJyeKY1ZWlhM7U/i4bCS9gsuxr9zNit359u9we9PNmzera1+UiRVV70Q+UT4SVSFELGCbfv/990tUA45RVBcT8wU/M6oU0379+jmz+ymshI1cVWQvmSWljE6dOtX5G+zG5bam/DvKjorTIVGNHomqECIWSFTjA6OoLibmC35lVLncEydNJSYmOuulEmY4y2vkTieY/Le7du1CSkoKRo8e7ay/yqWl1q5de8qyUhp3KspDoho9ElUhRCyQqMYHRlFdTMwXqkJUKZhWCimjHBfKSVPcccrCY2zxYm/zkg0gHyf8GGZPOXN/7ty5GDx4sJNB5SL9lNbyCH8cISwS1eiRqAohYoFENT4wiupiYr5QVaJK2Phz0hQzqdyO1FKeMPI+lvAMKGO5ubnO2FOOOeW6p1ygn4/LcalCVAaJavRIVIUQsYCi+sADD0hUA45RVBcT84Wq6vrnLD2KJNcq5cx7Qtlko1aeqIbDL6XNng4aNKg0e7p9+3ZzhAsfl9390Ty2EBaJavRIVIUQsUCiGh8YRXUxMV+IVlQjiSF3d2LGk7PuvZOmbJY0/N/wdniMorty5UpnYX4KKrOoS5YsOWnPff4b+5h8/GglWAiLRDV6JKpCiFggUY0PjKK6mJgvVFRUvYLISwt3muKkJnb5c71UYkXUSiSPt5LpFUtOsuLM/dmzZzuTorhr1MyZM52MqvdvhON9DO91ISqKFdXKLplWm5CoCiFigUQ1PjCK6mJivnAmokp4yYaL41EjTZryEn6bWVc79nTgwIEYM2YMli5dWpqNFcJvJKrRI1EVQsSCvLw8PPjgg7jtttskqgHGKKqLiflCNKJqhZON/KRJk5xMalpamhPjfWzAWCJlQxnjEAGOPeUQAa6tOn36dGzcuLF0+SrCx/H+LSH8QKIaPRJVIUQskKjGB0ZRXUzMF8oTVQqjLVYcuSQUu+jZyHPvfFKepBYUFJSOPeXSUrxctmwZdu7caY5wsX/DFiH8xIqqnfgnTo9EVQgRCyiqDz30kEQ14BhFdTExXyhLVCmOnFXvlU+KKRt3jiflGBJCqfSKrIUCwNn6nBjF7CnHoTJ7WlhYaI4QovqQqEaPRFUIEQusqN5yyy0S1QBjFNXFxHyhLFFlY+Td7Ynrl3IffXbX25n44YJKCV21apWTNeWWptw9ijP3c3JylCUVgUKiGj0SVSFELJCoxgdGUV1MzBfKy6jaywULFjjjURctWuTsPBUO1zjl2FNmTocMGYJZs2Y52VN2+1v4OBRfrX0qgoBENXokqkKIWCBRjQ+MorqYmC9YUW3fvr1zmxJpRZKTnCZPnuxIKvfT98LdoTiRaty4cc7M/fHjx2P58uVO9tSbibXwMSmrVoCFqE4kqtETz6Jq6x8+d50oCxFsuALQww8/rOWpAo5RVBcT8wUrqu3atXNuW5HkGc3IkSMdCbWTpggX5meDxcwpd43iUACue+rNnhI1BiLISFSjpyZkVG3PjkX1lBDBg6L6yCOPaDJVwDGK6mJivhCeUSV20hTHmvILw8p806ZNTiPFsafcKpXrnjJ7Gr7vPo9V5S+CjkQ1euJZVDn5c82aNc6lt35SXSVE8JCoxgdGUV1MzBesqHbo0MG5vX79eidTyjiXkOJSUsyecvb+tGnTSrOntoK33flWUFXxi3hAoho98Syq7CHiiXefPn2ceown2bb3SAgRLCSq8YFRVBcT8wUKaZ06dfD1118741C7d+/uZEynTp3qdPtzzVRmT1nRR8qeSlJFPEJR5QmZd1iLiIwVOk6qpOxFGoMeZGw9xdVKeCLOHfH69u3rjKu3G47Yustbl7FQyiW0QsQWK6oaoxpsjKK6mJgvcCb/FVdcgYYNG+KTTz5xxqpynVS7577dv1+ImgS/18yo7tixw0TE6UhOTsaUKVPMrfiFK5dkZ2c7aztzKBPH4nNZPe8OeYSSqlVKhIg9FNVHH31UohpwjKK6mFiVwwqbs/rPP/98/P3vf3d2juJY1P379ztfDlbSzCbwkseqqNSUwu/4mDFjnJ3WIt2vcnJhHcCTWsqdvR1+TDwUW6dRQrnu8759+5CSkuJ8F3iCznWf2XvE42w2VaIqRGyRqMYHRlFdTKzKYbfXE088ge9973u48cYb8emnn6JFixZOZvWjjz7Chx9+6JT3338fH3zwgYpKjSj8Tr/77rto0qQJ3nzzTed2pONUThTWCU8//bTTHcf6gPVDpOOCXPi8vZ918+bN0bJlS3z22WfO67nvvvtwzTXXOPdxDCuhrEpUhYgtFFXu9X/DDTc4w7REMDGK6mJiVQ7HbLVq1Qr//d//jXPOOQcXXnihk10977zzVFRqfLngggsixlVOLawXfvWrX+HnP/85fv/738dtPcHnzkvWdX/605+c78DPfvYznH322Tj33HNx0003Yfjw4aVbPUtShYg9FNXHHnvMmUzF3i8RTIyiupiYL3Ci1D333IOOHTsiNzcX27Ztc8amqqjU9MLvenp6esT7VE6ULVu2OKsjcCxn7969nduchBbp2KAXfuYcn8pL1n2cMMqsKnfm42QxrhMthKheOIdg4sSJzm6XmicTXIyiuphYlcJMAQtn8nNMVvhEAiGE8EKp37Bhg7kVn3C8G6Wbq51wRRM2hhTvsrD1pBCietBvMLgYRXUxsSqFH3z4siv6MgghwmG9YGfAx+tSTRzmxElTXHovISHBEVTv0mR8XXaSlbce5HXVi0JUH/oNBhejqC4m5hv6IgghajJZWVlOBnXGjBmanCGEEFWAUVQXExNCiMCwP20dMnafvAmIEEKI2oFRVBcTE0KI6mf/enyXOBrN7nof7dq+ibZT5iA9P/62VRVCCHHmGEV1MTEhhKh+di9BwpA2uP3SG3D/Qw3weJ/RSMuJr21VhRBCVA6jqC4mJoSoFMexc2F/tGufiHQzJDs7aQC++HIytro3heXgNszu1xndRm6Ao6BFWzClZ1f0nrgJJaH/No34Gs0euhOPP/sFpqbuQG3cO2Z/6jh0HzMGG7euxbTeYzBxVbb7XgkhRC3AKKqLiQkhKsVx5M7rgXvrXIKHx63Fkew5+KDulajfbBK2HMzGhoVjMX+7ObS2ExLVqZ88jDo3PIwBW3Yhd9i7uO3CBvhgwsaQph7C8v5DMSN5M1JnTcbcJRuwz/yz2sT+lM/R6JYmeP2ZO/Hn6xrjg/HbJKpCiFqDUVQXExNCVAHb572C6y6+AQ/fcTVuejQB2xjMWYwxXzyCFoucQwQp3Iz+nzRA3RvuQP1/NsKr3dbA3a9JuORhwpvPos73z8LlH/XCqnwTFkKIWoBRVBcTE0JUCXkY+/B5oR/ZbeiWadYFzV6G7779N9ovdW8Kl5KNQ/Dor/4HP7njG6yLzyVUfWX/zHdwzTl/xjO9UqEtU4QQtQmjqC4mJoSoAo7vTEabeg/izgcewhOTzejU3OUS1VMowIYxvfH8pdfi+mafoe9qrT8aTva413Dl936Of7SYilyJvBCiFmEU1cXEhBCVZhcmvXMT/vnMQMyZ1Rz1rmiM4ZtC4d0rMOnb59BOolpKwfoheLvRHXi7dyL6t26Ehg9+hVXadvsE+xfj43sexrV1LsCFb3ZA4hblVIUQtQejqC4mJoSoFCVY1LkhLqv7IAZsLQzdzMKMl27EBbe3RWLKMkz65im0XWwOreUUZyXhs0cuxN+f7gLuhH80rR/+c81fcdtHE5DpHlLr2TnpFdz1wHPoNX4gXryzMV7qtBh55j4hhKjpGEV1MTEhRKU4jl3r5mJe6o7S8YTH8jdj3vwUbN93APnZm7D9gLmjlnPsYC7Sls7Fyiz7Th1GVtoyJKVkQAMAXApz1mJ9+lYcOnYEuSkpWJu+R+NUhRC1BqOoLiYmhBBCCCFEtWMU1cXEhBBCCCGEqHaMorqYmBBCCCGEEFFx9OhRFBcXn1RKSkrMvWeGUVQXExNCCCGEEKLCHDp0CL169ULnzp3RtWtXp3To0AGTJ082R5wZZ5111ln/f3KLOECkkDx8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5F22727-8016-4C23-8042-A710DE46FD1F}"/>
                  </a:ext>
                </a:extLst>
              </p:cNvPr>
              <p:cNvSpPr txBox="1"/>
              <p:nvPr/>
            </p:nvSpPr>
            <p:spPr>
              <a:xfrm>
                <a:off x="5137949" y="2293406"/>
                <a:ext cx="1916102" cy="6305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20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s-AR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AR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AR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5F22727-8016-4C23-8042-A710DE46F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7949" y="2293406"/>
                <a:ext cx="1916102" cy="6305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661C8E3-8202-4F47-BE2C-8B610E1894CB}"/>
                  </a:ext>
                </a:extLst>
              </p:cNvPr>
              <p:cNvSpPr txBox="1"/>
              <p:nvPr/>
            </p:nvSpPr>
            <p:spPr>
              <a:xfrm>
                <a:off x="3226881" y="1648642"/>
                <a:ext cx="573823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s-AR" sz="20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AR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661C8E3-8202-4F47-BE2C-8B610E1894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881" y="1648642"/>
                <a:ext cx="5738238" cy="307777"/>
              </a:xfrm>
              <a:prstGeom prst="rect">
                <a:avLst/>
              </a:prstGeom>
              <a:blipFill>
                <a:blip r:embed="rId3"/>
                <a:stretch>
                  <a:fillRect l="-531" t="-1961" r="-1168" b="-3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BE15A0-346D-4A7D-8B72-38CFF9EFB3A4}"/>
                  </a:ext>
                </a:extLst>
              </p:cNvPr>
              <p:cNvSpPr txBox="1"/>
              <p:nvPr/>
            </p:nvSpPr>
            <p:spPr>
              <a:xfrm>
                <a:off x="5209242" y="3236948"/>
                <a:ext cx="1778307" cy="5656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BE15A0-346D-4A7D-8B72-38CFF9EFB3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9242" y="3236948"/>
                <a:ext cx="1778307" cy="5656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1515F05-2E19-46BD-BE62-74D8B7BFA9DE}"/>
                  </a:ext>
                </a:extLst>
              </p:cNvPr>
              <p:cNvSpPr txBox="1"/>
              <p:nvPr/>
            </p:nvSpPr>
            <p:spPr>
              <a:xfrm>
                <a:off x="4422369" y="4038537"/>
                <a:ext cx="3347262" cy="537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1515F05-2E19-46BD-BE62-74D8B7BFA9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369" y="4038537"/>
                <a:ext cx="3347262" cy="5375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A43711C-4292-4DC8-9020-6A89617251DD}"/>
                  </a:ext>
                </a:extLst>
              </p:cNvPr>
              <p:cNvSpPr txBox="1"/>
              <p:nvPr/>
            </p:nvSpPr>
            <p:spPr>
              <a:xfrm>
                <a:off x="4247417" y="4915375"/>
                <a:ext cx="36971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sz="20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s-AR" sz="20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sz="2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sz="20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0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s-AR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0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0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s-AR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s-AR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A43711C-4292-4DC8-9020-6A89617251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7417" y="4915375"/>
                <a:ext cx="3697166" cy="307777"/>
              </a:xfrm>
              <a:prstGeom prst="rect">
                <a:avLst/>
              </a:prstGeom>
              <a:blipFill>
                <a:blip r:embed="rId6"/>
                <a:stretch>
                  <a:fillRect t="-1961" r="-2310" b="-3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Título 1"/>
          <p:cNvSpPr txBox="1">
            <a:spLocks/>
          </p:cNvSpPr>
          <p:nvPr/>
        </p:nvSpPr>
        <p:spPr>
          <a:xfrm>
            <a:off x="423671" y="250025"/>
            <a:ext cx="10086849" cy="804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N°3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6" name="Marcador de número de diapositiva 14">
            <a:extLst>
              <a:ext uri="{FF2B5EF4-FFF2-40B4-BE49-F238E27FC236}">
                <a16:creationId xmlns:a16="http://schemas.microsoft.com/office/drawing/2014/main" id="{539B649D-EF14-7148-C121-D49CD8937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r>
              <a:rPr lang="en-US" sz="1600" b="1" dirty="0"/>
              <a:t>-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878D0192-0D73-2742-2F12-5B482B1CB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22478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png;base64,iVBORw0KGgoAAAANSUhEUgAAAqoAAAEyCAYAAAAyWPLZAAAAAXNSR0IArs4c6QAAAARnQU1BAACxjwv8YQUAAAAJcEhZcwAADsMAAA7DAcdvqGQAAG5rSURBVHhe7f0HeFRl3v+P+zy/639te766z/bHbequ66pYdldl7WUXQQR7d7GvrL1iR6UICioivYXeOwiE3gKEHgKhQ0gCSSgJECCBEHj/533OfYfDMAkZkjM5k7xfXrcz85nDZOp9v87nbmdZ8vPz4S0HDx7E8OHDsWLFCgghhBBCCBFLjKK6DBgwAOGle/fu2Lx5szlcCCGEEEKI2GAU1eXo0aMILyUlJTh+/Lg5XAghhBBCiNhgFNXFxIQQQgghhKh2jKK6mJgQQgghhBDVjlFUFxMTQgghhKg5HD+C3NXzMG3ONhx2AsXIXbMA0+duQoFz+wSHs9dgYcoKZBbYYY+Hkb1kOTZszTP/VsQSo6guJiaEEEIIUXMoKcDyrs/j8j81RsesA0BmIt7++5X4x2vjkGkOseyd9R6uqnsrXhu9ww0UJuG1uvfgnV5LsdeNiBhiFNXFxIQQQgghahbFezHl63/gr/WbomXTxqh3f3esNXedxMFVaH1XfTz04Qjkhm4env82bnj8fQxK3e/eL2KKUVQXExNCCCGEqHEcP7AIH/3pBzjrp3ejf3gq1UPGgCdw/4sfYFJBAVLer4cmH/bBmvAxAiImGEV1MTEhhBBCiBpH8Y6l+OIft+Bv976BzluKTDQCGQPx8H1voMuovnjvoaZonrASB8xdIrYYRXUxMSGEEEKImsWxHfju/ca486FO6NvncdS9owXSynTV7Rj03JO4v84f8YtHW2PEWmlqdWEU1cXEhBBCCCFqDkf3Y2a/J/HXuvdi4I7DOLprOj5rWBfXvDwS3Htzz9oJGDlyGFZ7ZkvlzngXdc76Ma55bzxyTEzEHqOoLiYmhBBCCFFz2LEFyy75AbrNzEIxb2dtRPa9dfHNsCRkhG4WJHyI1tfchW47eWeIQcOArxvhn03eQ5uUI0DHL4ENG8ydIpYYRXUxMSGEEEKImsP+A8BX3wKtmgPp6cBTzwLvh6737w2sXYtdda/Dwt9dgY0jvwMmTgbefB94rh7eaz0K49/uCjR7DWjSBFi1yjygiBVGUV1MTAghhBCiZnH8ONC2LXD33cDkkIzu3Qu8/Tbw2GPYP2wY9k+eCLzyOnDPFej17C1oePNL6HPRg9jzauiYvN3AlClAZjlLBQhfMIrqYmJVynF+MUKkpaXhpZdewtixY53bjB87dqz0fiGEEEIIPzl+5AiOTZwImsfB4mLkr1sHzJ7t3knS1gPJk7F48WQkzFiD7d/NAnZnmztFdWAU1cXEqhzKaLt27fjH8M0335TGKKpCCCGEELHgaKiUuFexcuVKjGVmNYSSZsHFNVSDiVU56enpaNq0KX7yk5/g448/NlFIVIUQQggRM44epaoChw4dwqefforHH38cu3btcmKS1WBiFNXFxKoE+4Hv27cPU6dOxeeff45LL70Ut9xyCzaYmXMlJSWSVSEiwR6H0O+DlerRo6HfiQkLIYLP8WMlKDl23OleFsHCusnq1avx4osv4qmnnsJ3330nFwkwRlFdTKzS8AO3H/qSJUswfvx4TJs2DVdddRUeeOABTJw4sfQMRl8OIcI4moper9yLK+tchssvvzxULkOdF/ogbZebCTgzdmB8l0EYM379GUvvsaObMbF3R3zScSEOm5gQ4mS2z+uEJpdfgUdbTkC6iYlgkZeXh0GDBqFfv37o3bs3hgwZgpSUFOc+r79UD8dQXHQYxaETncpynK+FSY+jxTh6uhOn0LEloeNKvAcdd9+L6j7hMorqYmKVxp6xUEb5ZVizZg0WLVqEOnXqoG3bto60zpgxw8moCiHCODgdb7/XBh0HLcKmTZtCZSHaP/wwvp6chn2hu0sO7UPenj3I23vQGW8V+sXh+NEiHDpQEIrnIb/gEIptzVJyBAfz92DP/pXo/O5XSOiXgqOhY/fvzcOe0GPYcuBwSbmVUUlROqa2vRPn/uxy3NVyjrsOoRDiJI4VZ2FCp1Z47clOWLptL44eP4JD+/hby8fBI7a9O4aigr0hWQr99vL2ofCo+8s7ejDf+S3m7ztUOoaylGPFOLQ3dPy+/ThQeCQkHuaIkiIc4G85Lx+Hiq1claBwv/v4eXn7UXSSeQiK14IFCzB06FAsXboUkydPxrJlyzBhwgTn/uru/j+6ZSheavAS+q0sMJEzZ+ekbhixdANSJg7Ad+uyUd4jHs8KedqEQZjn2fCgZOVkTJr8HVaWs9NsLDCK6mJiVQI/7Pnz52Pw4MHOF2PevHm4+OKL0aVLF+zcuRMDBgxwGmEhRBgHZ+K9lp3Qf9JG5Ofnh8p69HnyUXw9JQ17i7dhwIs3429/+QuuvqkpBq4+jJJjeUgf9iquu7ke/nzxRfjTzQ/jy3mHQj/CYqwb3xoPX3IxLr7/DtzQqDlGf5eJg+v7o+ldV+Evocew5b0x6ThQZv1cjPSMNMwY3gt9Wr+HfzefoYyqEBHIXtAVTS48F+f+/iF8NTsXW+e1w5O3XRn6jV2KB1qOw8bCYzi2exzebnQTLr8y9Nu7ugn6rg7JakEqOje52vkt3tDgbYzdVHRCVkOSunVWRzx5Weh33Ph23PxYK4wYnhaKFyJtxFt44EY+/iVo8vUcbA/JaknmYLxw27W4gnXEjf/BsI1FGoLggf7Rt29fbNmyxen+Z7f/wYMHkZSUhIwMLv1fnRzCzrHN8EKHBdiQfwB5OTnI3V3IVASKD+5B9o4c7N7v1r5HC/eFbudi74Gy0wY7hrZGz7mp2LY7F3k8wTl+GHtzc7Cn4BAKi47i6OEiFJeUoKS4CIUHD6Fgz07s4xcv1HYcyM/B5tHdkDBkBJIL+WjHULh3N7Kz82J+8mMU1cXEKg3FlGco/fv3d7KpZM6cObjkkkvw9ddfO7cTExOdpar4BSEU2+o+kxEiEBQno82jt+D88y5yfjOXhESzQfOx2Lq3BOmDmqDxW10wad58TBvRFk9e/imS87YhqevzuPTZIcjMWYkhX32IF1ouwf5to/H5xy/gs2k5yNk8BE82eQ0fjNyIkoPbsXpZknMiacv6nEKTnY3EcRx1xstuwXddW+OFD6ejmk+whQgkJYe3YvQ3X+Dj0MlcQX4SPmr5Pl75dnLoN/YNHn3wI/RfsBN75r2Ptz/rg2HTQr+9RWkh8diPJd0eROP3+mHu/DkY0/1jPHV1Kyy0SdONiejc8nl8PDn0O942Dq888wKa9lwL7JuJlz94Dx/0nIr5s77Affe3xriUkEhMew2vtx2CcTPnY8GS9cg/4j5Obca6RXFxsdObO27cOOf2ihUrMGbMGOc6hymOGjXK8Zdq4/gStL/uElz457cxJLEdHrrqevyjQTvM3pmOCc1vx1+uaoBnOy3F8cO7ML9rU1x11U14rs1UbD8c+Tlnj/wCCUlrsGRkd4xZk4XMpQl47sa/4K6X3sSHXRZg6eBOmLxuA9bP7IGvR6/BolE9MStUuZdsm46Wj9XBn86/Ci9/m4i1obevpGAOvvjXzbjoD3ei9fSNOHhK2t8/jKK6mFhEDuzajvTN2Siw3Quhs7ldmRnYnLPv5DENIbKzs53JUyNGjDARV1T//Oc/o3379s5tDgvg+BAKLb8YLBwKIFkVtR6bUZ28EXv37nXKQdOXP+eDP+H/zq+DutffgOuvuxrX3fompqzfihXDP8Kzwzju+xCWTuqLth8nY+uyL9H8nScx3BkOnoW+n36NnsO3mIzq30qzqU5GdXR5GVXLVozp2AL/kagKUQY7MW1Ab3zzxUIcP7Iba8d+gqcaXY8brrsYv/zz0+ixaHdIRjZj4DMP4tYbbsB1dR/ExxNTMfSV3+IXf/gLrmPs71fhtkYfYnqe+4j5C0eh0yevY6Lzo9uBIe3ao22XULtZmIsVQ97Eow1uwA1/vwg/u/xljEjbH3r8VPR4qDFuuOH6UB3xKNom7YIZXVAroVPYYYaZmZno0aMHsrKynNv0DyuqXJ2oZ8+eWFWtO08VYd+U5nh/yBosGPg5vuo7HGO6vI43By9Ez/daY8z8ZKRs2ovcpXPRr9WHGDl/AL7o0Bn95x8y//5krKgu6t8OCQs3YOwXHTBj4zLMTHgeT3weOsHp9QXGrk7Dmskd0GrQCszu3wHTDpdg9bSxGNR/HpaN7YQu3bojNfRY6X0/xbeDRmHtwgS8220ylmXFTuiNorqYWEQWfv4QfveDy/D+tAynS+L42i5o8Pv/xa+bjsYeTz8gZylTSvll8KbRw0WVJCcnO4OYc3NzndvVeiYjRFAoSMTrn3YLVUKmpSrlGLaOehmPvPstRk+ehdmz52LhsnTsL9gaOjN+G00Gc5PqvUga1xOfvj0L+3ckomOLF/Bun2Qkr+iH5x97C+0GrQk9zFEcLipEYeGJciTUkp2+LduEEe0/wFNvT5GoChGRbEzs0Qmft12G/ZsT8HnLd/D5qNmYNbcz/tX4LfSYvgWHC7KwatHc0O93Jia3/zeu+XAYpnR7Fk0+7o3J02dj9px5WJKSiQLzgzyemYT+X72Cd/g7XtQbzz7xIt4YEHqcNd/g45afouP40OPP6IAH73gXQ5ZsR9G+dCxfMAezZ03BiFZP4arPZqPgcO01VZv8Yj3HTOqkSZOc24RjVK2okpkzZzrzarh0VfVQguKkz/DZ9GykJXbBszfXxY033oCWU3Mwv9uTuOWGW/DEa6MwO20yPm54Hq6+9Wb847mWGO8upHQKVlSTB36Fvos2YkTXwdiOAyjcNADvfjUT83q3R2J6BtJnd0WbISsxd2BnzD68H7Mnj8LQsaH2Z/0EDBs6ACtDj7Wh85cYNm9p6Bmmov+A+Vi3NXYzFYyiuphYRI5v6Y+Gf/gB6rw1GdkhodzSpSF++YMf49lRO04ar8Yvw/Lly0sl1cqnFdUvv/zSuU3Y7b9w4ULn7Mae9SijKmo9h5agU8IYzFwRLqohju/A6GYNceM11+Caa67F7ff3QNrBHdgwsytaT+PxB5A6bwJ6f7PQ6crfPqszml77V/y1fj3c9uhnmDCvMtv/bcesoT3RtutiqDdRiEjswcIJozFw4Drg6Ep8+/rduOrq0G/1/hfQ9InPkLg2C9uXdsLjd/D3ew3qXvsU+q7ejyPF6Rj0ws34u/O7vhH3PtUf680jojAPK8a0wOPX3Ypbn7obdR94Fz0GbQ7VEwvQ8t934Gr+mwdfxatPf45Z6bnYNqct7rnNffzrb30RwzZwjGPtxToI58T06dMHOTk5zm3izagSTmbjkEUOh6oejuLwrOZ4Z/hGDH33LXQck4BBXV7Fe2MysCl5BqaPHIKxoyZgxMwVGPflR+g5bTrmp2xEXhnOuGNIS3Sfm4oFCW3Qe+EGTPn6c/QbPwhDur+FZzvOQXLfFviiZ2/07fAuWgxcgVkJ7TClCNgyZyy6t+uGnq3fRKuvuoM55h1jP0Pb9u0xtHNzvNQ9ESk7Y/etMorqYmJlkIl+9/4Z/1PnTczOSEH3e8/Hj37xDCbuPHlaBUXTfjF4WZaoMs5jWZiF9R4rhBBCiBBZ89CjxRN4qu1kTB72KR56rTnaJu02d4rTYZ2Ek6e4lbs3GUZRHT16tLnlkpqaWrpUVewpQXHKAPRbmIMlA97Cbbdei5tefx+d+43Gt4/+Hdde2xhNuy4PHVeAlUOa4x/XXou73+6Ixfnuvw5nz+zBmJS6FWsSh2H65lzkb52I1+tfh789/Ag+GZCG3MW98Gjdurj10VcxYs5WpEwdjkXsLtu1CJ1euQnXXncv2oxcCSfteHwN+rx+X+gE6GkkLM85MdkvBhhFdTGxMtk26CFceHYdvNDqVVz/h5/gt03HYNfJnnoS3i9EpIyqEEIIIcqjGFtndsN/brkZN9/cAG90nA7tPF81cDJVuKjWfI5i3+oeeK/X+nIm0AYLo6guJlY2WcNw70U/xo/P/hn+v/8+H69PyqpwF6BEVQghhBBBwTvrv/ZwBAXbZmDYrGyUxEkntlFUFxMrh2wMf+xynP1fZ+Gs/3sVU3MqPuBYoiqEEEKIoEBR5VKZItgYRXUxsXJZ2+1GnPejs3DuK98h11kEtmJIVIUQQggRFDhGtWXLls4EcE3mDi5GUV1MrByOYtpLf8U5Z/0ML0/MRBSeKlEVQgghRGDgEpnnnnsuHnjgARw4cMBERdAwiupiYpHJXYgubR5Hnf86C7+58XPMz4tuJUWJqhBCCCGCwqJFi/CDH/wAN998MwoKKr+3vvAHo6guJhaZnYvQvd3H+LBla0xYtx/RjsGVqAohhBAiKDCj+r//+79o0KCBMqoBxiiqi4n5gkRVCCGEEEGBonr22Wfj9ttvr8bdqMTpMIrqYmK+IFEVQgghRFCwolq/fn1nV00RTIyiupiYL0hUhRBCCBEUJKrxgVFUFxPzBYmqEEIIIYKCuv7jA6OoLibmCxJVIYQQQgQFiuo555wjUQ04RlFdTMwXJKpCCCGECAoS1fjAKKqLifmCRFUIIYQQQUGiGh8YRXUxMV+QqAohqgtujWiLEEIQiuqPf/xjiWrAMYrqYmK+IFEVQgQB7ekthCBLlixxFvyXqAYbo6guJuYLElUhRHVy8OBBZ5tEiaoQgkhU4wOjqC4m5gsSVSFEdbFp0yYMHz4cq1atMhEhRG1HohofGEV1MTFfkKgKIcqipKgAe/YcQmXynN5xqDZjeuzYMaxZswadOnXClClTcOTIESeujKoQQqIaHxhFdTExX5CoCiFOpRgFO2bgi7dewXOfzESRiUaLlVN261NOyeHDh5GUlIQuXbpg8eLFJ8mrRFUIQVH9yU9+IlENOEZRXUzMFySqQtRgivKwc+dWpCxagNmzlmJH0T5krliMuXOSkJEfktHtqzF39gzMmOGW2UlLkHkg9M8KNmBc8wa44Dd/w32t5oa09cyxskoOHDiAyZMno2vXrli/fr0TI1ZihRBCohofGEV1MTFfkKgKUYPZ0A+vvfEvXHft7bjlyrpo0voLvHXvXbj54l/hzm+XYOmo1njwrgZo0MAt9zzxMsZvPY6c3HQsnTsFk3t+hqYfTMOZ7LZNOfVmSXNycpzxqP369cOOHTucmL3PK7NCiNqNRDU+MIrqYmK+IFEVogazoQ8efOYjdFoaquwzu+Pqv/wHXVfuATZ2wXVvDsby5Dn4bvxojB7tlvFTZmJDvvm3yMC4zi2jFlUrqEePHi2Vz61bt6Jv374YM2aMM8OfWDm1x9hLIWoux5C7ehP2mVsiMhLV+MAoqouJ+YJEVYgaTFpPvNN5CKZk8HoHXNOsN+anFwE7R+Dp90diXq9meKBxPdSr55bGj/8HI0p75LdibKcWUYkqZZPjUSmplFWW1NRU9O7d2xlawLg9TmIqahPHc1dg2MTR+LT+K/h2YjcMXpyOYo14icjSpUtLRbWw8Ez6c0QsMIrqYmK+IFEVogaT+i1e+Lw3xmwKXV/VBn96viOmbzwIZCbg7teHY3u5qZ1NGN7uXTz+2iRUNKdB+Swudke0cib/3Llz0bNnTydDQqygeocECFEbOL52FN74+C3UP+8qPPhWEzQdlIwi97xNhCFRjQ+MorqYmC9IVIWowWTPx6iZyUjdHbq+YwbajpiHDbuPAHsXI2HcSuQfKHGPi8hurJz9HQaNW1vuZCorn7YQdu9PmjQJvXr1Kp00RTlltpXwON4WoiZxPHcJRvYaiTkb3OEt2LMEQ7uNxPyM/TiGfKz46g08dldjvNp8DDYUlFRq2beaDEX1pz/9qUQ14BhFdTExX5CoCiEqA+XTu/zUzp07MWLECAwcOBBZWVlOjFiJtZdC1DSOZ0zDp/+8HFe83B1bC3Zh8fuNceXfXsWQ9XkowRaM/7Qn5mzKQlLfXpibeTAUE5GgqP7sZz/TGNWAYxTVxcR8QaIqhDhTKJ2UVCufnDTFWf2cNJWfXzorS4haw7Gt/fFUo1tx36ONcOMtTdF70R5lTqNk2bJlEtU4wCiqi4n5gkRVCFEVpKSkoE+fPs6kKdu42K5+IWoTO/o/jXPP+ilu+2oBDpiYqDgS1fjAKKqLifmCRFUIEQ12fKl3vOn8+fNLJ03ZIQB2SIAQtYtczGjxER688u+4pfNkbNyrfGq0SFTjA6OoLibmCxJVIUQ02O5+Ynea4hqpa9eudWLEDgUQoraxI/FtNL71FSRMSsDzd92MZj1WwUytEhVEohofGEV1MTFfkKgKISqKV0B3796NYcOGYdCgQcjMzDRRIWoveYs64eFrL8Jj38x0FvXf2e8ZXHVJYzSfsvWMdnerrUhU4wOjqC4m5gsSVSFEtGzbtg39+/fHuHHjkJeX58TskAAhaiuFWYsxbeZ8bLLd/SW5WDB1OhZtzi93iTdxMhLV+MAoqouJ+YJEVQhRHhRQbyZ13bp1zqSpefPmaY1DISqKOZGzJ3T2usX7O/PGayPLly/Hz3/+c0dUVccEF6OoLibmCxJVIUR5eLOks2fPRtu2bTF16lTs3bsX+/btczKqKrWn7Nmzxxn2UVRUZL4VIhr4e7ITDb2yGi6qtVlWKaq/+MUvJKoBxyiqi4n5gkRVCHE6KCVjx45F06ZN8cknn2Do0KEYPHiw0/2vUrsKN3LgjmM8YencubOzuQPHKquUXfh7GTJkCFJTU3H06NHSjKpXVMUJJKrxgVFUFxPzBYmqEKI8mEUbP3483nnnHQwYMKA0q5aTk4Pc3FxnJyqV2lP42XPy3Jtvvunsx/7LX/5SpQKF4vX44487m2FwpYyJEydiypQpmDVrFpKSkpzdmLhyRkZGBnbt2uWsqHHkyJFSsa1NSFTjA6OoLibmCxJVIQSzOrYrkpc2y8NGs3fv3k6DOn36dKcIQdLT05GYmIhJkyY54qVSfrG/Iba5LBzjzUvGvvvuO0dgmX21mWv2WDALO3r0aOeYFStWOL9HK7B2ibhw7LABm62NR8mlqFLuJarBxiiqi4n5gkRVCGHl1DZqvExLS0OXLl2cRrK4uNhZzJ8NKjM8Qogzg78fW/i7onQePnzYETLOcC8oKHDGAPNEgEMFFixY4JwQUGITEhIcieVQAo4T52+UGW7+u/DfpVdW4w2JanxgFNXFxHxBoiqE8GZR2XiycezUqZPTHWnllTGKalmZHCFExalIttMeQwmlzO7fv98RWP4uOXSA0srxwlzLmEMItmzZ4oguj41nJKrxgVFUFxPzBYmqELUXNoTeBpONHGW0W7duzjJUXiiqbBwlqkKcGfb35v3d8TL8PsbtffZ+L4zxd8hsbHZ2tiOuHDrQr18/Zxw5hxnw98uVOXhMOPZxIz12EJCoxgdGUV1MzBckqkLUPtgIsqFjpsZKKidwDB8+3NkOlZOkCBsye//ChQuVURWiGilPLPk75RCADRs2OGNiKa3MuM6cOdPJwnIpOfvvecmeE/7+gyirHI977rnnon79+lrwP8AYRXUxMV+QqApR+7CiahspO2mKSw15GwZvIyZRFSJ+YCaVqwiwF4Qnn1xWbPHixc5JqP0N23ogaEhU4wOjqC4m5gsSVSFqH1ZS2VBxwkbXrl0xbdq0kxowK6n2UqIqRDDx/lbtdS/5+fnOZh2cjMXCLCu3QWZWNYhIVOMDo6guJuYLElUhage2EbMNGRsprt/ISVOLFi1yYsR7nPd4iaoQwST8t+q9bWPEnphyHKs9OWVvinfFAB5vT1S9/zaWSFTjA6OoLibmCxJVIWo+bHDYGFnJ5FqMnHDRs2dPZ4mbsvA2VBJVIeKL8kRz48aNzhqtHBbAMa0cx2rhb5yFwlodUFT/7//+z5lMJVENLkZRXUzMFySqQtR82OBYweQajSNHjnQaqO3btzuxiiBRFSL+obx6BXTz5s3O2HQOCeASV1xFwCJRFeVhFNXFxHxBoipE7YHdfJwJPGrUKGfcGvHO/C8PiaoQ8Q9/63bGv/d3z4lX3FSAqwUkJyc7vS6WWA8BkKjGB0ZRXUzMFySqQtRM2Lh4J0usWbPG6ernLjd2QXAeQ/GsSEMkURWiZsDfOwtF1SurXCmAKwNwhQAuVcfhARb+7ityQlsVrFy50hmjKlENNkZRXUzMFySqQtQ8vAJqJ0316NHDuayIlEZCoipE7YDbsnKLVg4Pmjt3rrMRCDnTuiNaUlJS8Otf/1qTqQKOUVQXE/MFiaoQNQ/boLCS50QJZlJXr17txKzERotEVYiaTXjdsH79eiezyiEBHMsaKySq8YFRVBcT8wWJqhA1B2/Gg1kRNjJcioZrJhLef6a70UhUhaj5sHvfO36VY9mZXe3Tpw+WLFlyUt0RXo+cSb0SCYlqfGAU1cXEfEGiKkT8wwbC20hwqRlOmuLsfs7yt4QfFw0SVSFqB6wjvONR+ZtnjwzHrrIO2Lt3rxO39YmtU860bgmHovqb3/xGY1QDjlFUFxPzBYmqEDUL76QpO3O3KhoQiaoQtQvWG15h5XJ2XMpq0KBByMrKMtETwlpVWFGtV6+eRDXAGEV1MTFfkKgKUTOgQHKyVPfu3Z2dpjiDl1R0+anTIVEVonZhRdX7m9+/f3/pRCsuaWWpijrGIlGND4yiupiYL0hUhYgfvFkL7/WioiIng2onTdn7KKlsZKoi2yFRFaJ2YUWVl7YQLm/Hk2HWN8uWLXNipCrqGSJRjQ+MorqYmC9IVIWID9hg2IlQvG4zGBwvZidNcUF/i7dhqQokqkLUbrz1CesfDjPijlYLFixwYryf9YOV2zNl1apV+O1vfytRDThGUV1MzBckqkLEB6z42QB4RZHjxLiTjHenKUtVSiqRqAohwtmyZYtzksztV+2JdGWHG0lU4wOjqC4m5gsSVSHiB1v5szFgNqNbt26YPn06CgsLS+NVLagWiaoQwouta9iTw8wqx67aOqoy9YRENT4wiupiYr4gURUimFjpDJdPu9NUly5dnD25mb0g9hjvsVWJRFUI4cVbN9nenRkzZpx0Qu29rCgS1fjAKKqLifmCRFWIYMLK3k6GsjJ68ODB0p2muGuMbQAq081WUSSqQojyyMzMdGR19uzZpfWEV2YrSmpqKn73u99JVAOOUVQXE/MFiaoQwYSVu3esFxfu51aGbAhycnKcGDmThuBMkKgKIU4Hd8Hj0lWcYGXrLl5GU0dJVOMDo6guJuYLElUhggkrdiuF3klTXMeQWEH1Fj+RqAohysJbB7G3p0ePHs7SVTYWTf0kUY0PjKK6mJgvSFSFCA62sreZCF5npc2ufk6a4vhUG/cew+I3ElUhRHnYOoksX77cqbc2btzo3I6mjpKoxgdGUV1MzBckqkIEA1bklEArgtxZavHixc7Mfi6u7W0EqgOJqhAiGugXXA3ADlWqqKxKVOMDo6guJuYLElUhgoEVVcI9+rnTFLvP0tLSnFgssqblIVEVQkQD64qRI0c6xS6hVxEkqvGBUVQXE/MFiaoQ1Y9XQvfs2eOMReWYVI5NJcymKqMqhIgXbJ3GnfNYl82fP7/CdZhENT4wiupiYr4gURWi+mBlbpeeIlw4u3///hgxYsRJO01Vt6QSiaoQoqJ46zbuXtW7d29nkhU5Xe8QRfW8886TqAYco6guJuYLElUhqg9Kn620WTlzPCrXSS0qKnJiQUKiKoSIBtYVtr5gRpVbrXKZvdOxevVqnH/++bj99tslqgHGKKqLifmCRFWI6sEKKityrjnInaZYmXvjQUKiKoSIBtZlrC94yezq8OHDnW1WT1eHSFTjA6OoLibmCxJVIWKPlVFWwpMmTUL37t2djKqFFblEVQgRr7COY/GOr9+xYwd69epVumRVWUhU4wOjqC4m5gsSVSFih628CSdNcaepPn36ID093YkRe4w9LihIVIUQFcVbf3nrs3nz5mHIkCEoKChwbluR9R6/Zs0aXHDBBRqjGnCMorqYmC9IVIWIHbYy5qQpbjNIUbVjtsIr66AhURVCnCk2q8rx9xyrmpycXCqpEtX4xCiqi4n5gkRViNjCdVHZ1U/pO3jwoBPjjlNBF0CJqhDiTKGI2lUA1q5d62wEYE/Sw0/QJarxgVFUFxPzBYmqEFULK11vsZkEXucOU5w0xe4vux0q76f82eOCikRVCHGmsP6zdQeFdcyYMZg7d27E+kSiGh8YRXUxMV+QqApRtdiuLFvI4cOHnWWnuNPUqlWrnEqb2Mt4QKIqhKgq7PCn3NxcEzkBe53+8Ic/OKIazY5WIrYYRXUxMV+QqApRtVBOKXNWQvfv3+8sy8KuLlbOFt4vURVC1EZYj7A+mTVrVukJvUWiGh8YRXUxMV+QqApRtXhFjlugcvtA7nXNWf4WHhNeOQcdiaoQoirhiTvrR2/dSCSq8YFRVBcT8wWJqhCVg8LJzCgvvfLJCQPcaSoxMbF00pTNoMZTJtUiURVCVCVHjhzB2LFjnbrFWydyHVWJavAxiupiYr4gURWiclBOOTmAk6NY2VLkOGmqa9euziUrY8L74lFQLRJVIURVYU/q161bh4EDB+LAgQPObWJFVQv+BxujqC4m5gsSVSEqh5VTwjUCOWmKksoK2JthjWdJJRJVIURVYetDCurQoUMdObVw1v8f//hHiWrAMYrqYmK+IFEVonLYCjc/Px+jRo1yZrJybKqF98e7pBKJqhCiqrD1Ik/mFy9e7AwBsHWLRDU+MIrqYmK+IFEVIjq8Faxl+/bt6N+/vzNpat++fSZ6YvxqTUCiKoSoKrx16K5du5zu/5ycHOc2J1NJVIOPUVQXE/MFiaoQ0cEK1u6wwop2/fr16N27tzNpqiZXqhJVIYQfcMjUpEmTnDqGMKN64YUXSlQDjlFUFxPzBYmqENFhswCcPMXJUpzZzwrW7jRVUzKo4UhUhRB+wDqVG6Fw6BThiil/+tOfJKoBxyiqi4n5gkRViIrhFVBWnjNnznR2muLZv8VKbE1EoiqE8At2+w8ZMgQFBQVOL5VENfgYRXUxMV+QqApRPrar30poXl6es081x6SG7zRVk5GoCiH8gmtNT5w40VktZdOmTY6oaq//YGMU1cXEfEGiKkT5UECtpNqdVEaMGHHKbio1HYmqEMIvWK8kJydj+vTpTkb1oosukqgGHKOoLibmCxJVIU4PZZXjpjhpioP+beXJyrUmd/d7kagKIfxk69atzjJVS5cudbxEohpsjKK6mJgvSFSFOBWKqe3K5yQpSlrPnj2dSytqFFSWmt7lb5GoCiH8ZPfu3U73/9SpU3HppZdKVAOOUVQXE/MFiaoQp2KzpNw1hZUmJdW7c4pXZGsLElUhhJ9wItWsWbMwePBgXHbZZRLVgGMU1cXEfEGiKkRkeHbPBfw5JjU9Pd2JcVJVbRU1iaoQwk9Yt6SkpKBDhw6oU6eORDXgGEV1MTFfkKgKcSp2pylOmuKuKYSSeuTIEYmqRFUIUcXYHiqOU23VqpUzmap+/foS1QBjFNXFxHxBoipqK7Z7P7wbn9v3hU+a4rEUtNo0JjUciaoQwi9svZqbm4sWLVrgN7/5De644w6JaoAxiupiYr4gURW1Ea94WvFiRblgwQJnp6n58+eXbpNaW8U0HImqEMIvbD27d+9efPrppzjnnHNw5513SlQDjFFUFxPzBYmqqI2wUqRwWemilE6ZMsWR1NTUVCdGeJzNvNZ2JKpCCL+wosqF/9u0aYPvfe97EtWAYxTVxcR8QaIqaitWQPft24fhw4c7k6bCd5riMRJVF4mqEMJvOA+gU6dO+MEPfoCGDRs64iqCiVFUFxPzBYmqqA14pZPZU3v2np+f7yyFwkWmuTWqKBvuGpOYmGhuCSGEP3DP/x/+8IcaoxpwjKK6mJgvSFRFbcAKqre7n5OmOBaqb9++TiaVs/s5259lx44dKqZkZWVh586dGD9+vJN1zszMRHZ2dsRjVVRUVM60sF7hZKqEhASn61+iGmyMorqYmC9IVEVtgBlUb5c1t+hr37493nnnHadSZFaVwqpyarHvz0cffYTXXnvNWRGBwhrpWBUVFZXKFNY1zZo1w3//939rjGrAMYrqYmK+IFEVtQluhzp9+nR8/fXXmDFjhpMpZPGe0StbeHKx78nkyZMxatSo0lj4cSoqKiqVLTk5OZgwYYIzRvWUjOrmUXir8b/QbMAqFIduliz+Fo/94wV8m5SFEnB41/HQ/0WsMIrqYmK+IFEVNRF29TODyks7HpXbodpJU0lJSU5lKCoOs9DTpk0zt4QQwh84cfNHP/oRGjRocLKoHtqJpHb344r7n8fIhdPQ/f4GuP+VwVi1twjHdybi43cHYHFWgTlY+I1RVBcT8wWJqqiJUFA5e5SXhBlACuqwYcOcSVPbtm3DgAEDnGNExWDjMXHiRM36F0JUOd6kAr3k+9//vrMzVWFhoRMrpXg9+r1QD3/8xS/xh4e+wPwdZlWWI3uweWM29hWpfooVRlFdTMwXJKqiJsJKz1Z8a9euRffu3Z2llexSJ5s2bcLAgQMlqlGg5amEEH5hkwqEw7MoqsyoniKqIfZP+Rh1z7kE9/ZYgtLFq7InoNmrvbAgY78JCL8xiupiYr4gURU1CYqpPSvnLH92V3NNPnb1Wynl/Rs3bpSoRolEVQgRC1jPcHmqU7r+yaE5+OLBN/DKw41R960WGLnSdPVnDMSj97TFtE357m3hO0ZRXUzMFySqoqZAgbLbnhYVFTmTpZhJXb16dam8WjZv3ixRjRKJqhDCL7x19OjRoyOuo3r0QC4mNL8d9R5pjjm7NmP4U3XR6ImuWLi7CMeyh+HJh9pjxua95mjhN0ZRXUzMFySqoqZgu464VzRnp/fp0wfp6elOzJtpJRLV6JGoCiH8wtbPvOQSVXZnKq+o5s1rj8fuuQutJm9zAxsH41/1HkCzkWtxIHssnnlEohpLjKK6mJgvSFRFTYLLm7CS484mu3fvdmIU2HC5kqhGj0RVCOE3rF/69++P//mf/zlFVHG8BCXHTu4dO+7MRwjFtvXHg41aI3Gjuv5jhVFUFxPzBYmqiGe8Z+GcNMUs6qRJk0onTTFuJ1Z5kahGj0RVCOEXti4/fPgwunTp4ixPdYqolsfOaWjVfAiWbj9gAsJvjKK6mJgvSFRFvGIrNsrmkiVL0KNHD8yfP/8UKY3Eli1bJKpRIlEVQviFrc+ZZGjXrp0zRlU7UwUbo6guJuYLElURz7BS4yL0PXv2xKpVq5wYRcpOqioLiWr0SFSFEH7DjVnatGmDH//4xxLVgGMU1cXEfEGiKuKV/Px8jB8/3tkfml35hNlUyie3SrVn6JGQqEaPRFUI4Re2vuZkWIrqr371q1O3UBWBwiiqi4n5gkRVBBmKJyswWyyZmZkYOnQoRowY4ezVT+wxdkyq9/hwJKrRI1EVQviFra+3b9+OFi1a4IILLnB2ppKoBhejqC4m5gsSVRFUrHRSjHhpSUtLQ+/evR1pYjcRsZJaUSSq0SNRFUL4hU0wZGRkoH379qhTpw7q1asnUQ0wRlFdTMwXJKoiyFA+rRixEktOTnYmTc2dO7d0HKqt4CSq/iJRFUL4BesVDtnivIPZs2fjiiuuwD//+U+JaoAxiupiYr4gURVBhgJKuNPU1KlTnUlTK1eudGLESqpE1X8kqkIIv/AmJbZu3YrLLrtMohpwjKK6mJgvSFRFkLDCyQrLZkz37dvnbKnXr1+/0p2miFdMo5FUwopQohodElUhhJ/YenzTpk3KqMYBRlFdTMwXJKoiSFBUKUJWhrKysjBgwICTJk1VBRLV6JGoCiFiAVdxkagGH6OoLibmCxJVESS8krp+/XpnPOrkyZNRUFDgxEi02dNISFSjR6IqhIgFEtX4wCiqi4n5gkRVVCdldd8vWrQI3bp1Q1JSUqlMVoWgWiSq0SNRFULEAs4huPLKKyWqAccoqouJ+YJEVVQn4ROhKEGcNEVJTU1NrVI59cKxrhLV6JCoCiFigUQ1PjCK6mJiviBRFdUJlyNhIVwTlWNRExISTpo05QcS1eiRqAohYoFENT4wiupiYr4gURXVCbOpJCcnxxFU7jZlJ01x1r8yqsFBoiqEiAUS1fjAKKqLifmCRFVUB14B3bBhg9PVTwmyO00RK7F+IFGNHomqECIWSFTjA6OoLibmCxJVEUsoqFZ0KKKLFy9Gp06dsGDBgphK47Zt2zBo0CCJahRIVIUQsYCi+pe//EVbqAYco6guJuYLElURS+zEKY5LnT59Ojp37ozVq1eXxv3MonqRqEaPRFUIEQskqvGBUVQXE/MFiaqINXanqT59+jjCSCg/lEaJanCRqAohYoFENT4wiupiYr4gURV+45XP7OxsZ6cpSuKuXbtM1BXVWEkqoah6x6j6NWmrJiFRFULEAiuqGqMabIyiupiYL0hUhZ9QAG3ZuHEjevbsiYnfTcbRapYdiWr0SFSFELHAK6qFhYUmKoKGUVQXE/MFiarwGy4ztWTJEnTt2hVz584NRYqQk5GF9O17UVk9LN67Hdu3b8I+c7uiSFSjR6IqhIgFEtX4wCiqi4n5gkRVVBWRZI+VzKxZs5zlp1JSUpzYkYyJ+PTF99Fh/DpUtrN/74q++OL1x9FtZl5UjyVRjR6JqhAiFkhU4wOjqC4m5gsSVVEVUPQ4xtQrMXv37sX48ePRu3dvZ299h5I8DG/dDM3ajoCJVJIDWN7pc7zzzLdYetCEKoBENXokqkKIWMD24q9//Sv+8Y9/aIxqgDGK6mJiviBRFZXFSiqLFb4dO3Zg8ODBzqSp3NxcJ0aK1/bCyx+9jbYL9wN5q5A4Zg7W5Bx278xPxeSRs7B616GThwQcLsD6pRMxa8teEziOg9kbsWrGCuxgGnX7OHz26VtoPSXfvbsCZGRknCSq4vRUtagW5a7D+tWLkWs+giO5S7F6/WrkFrm3Hfaswfjh/Z2THbckYOCU1cgvCT+xOIJ9+XuwbtEKLPiuDwbOSEN61iYsHNUXg+amgd+MI1tmYvzCVdjpfN32Yvl307Es9J1yN/AVouoo2JKEaUtXILf05LkAW2ckYW1mAY6aiCgbiWp8YBTVxcR8QaIqKgvl1Csv3Gmqb9++GDduXOlOU8eOUSyOYHWvF9HslXcwlzKyeThevOoy3NhiDPYc3oslHzZCnStfxZANeSeJ6vGCrej33Pn46cPDQ3pB8jGv61uod11zLHVq/c0Y+OF7eO2d7xwhqQgS1eipalHdt7gzmr35MNos52dQjOVtnsCb73yBJaFzmFI2jcVrT9+HO+64w5TGePCDMdh2JFxUC5CS+C2euLwh/vPcP/GXm+/E4y+9jXcfvRF/rPscuiXtxN45bdDwzn/gmzlZ2DK/JR65vgm+mZkJdSyKqiZndBOc99f78eW8PDewbwIeu+Q+fD4lHd7zMBEZiWp8YBTVxcR8QaIqzgSbObXZVMJLTprq0aMHZs+e7UyisnH3kK0Y8sK/8WyT/iG1dDm04nPceXsD/OfVx1HvxufQO3lPhLGmhcic0Aq3XvkwxnDWVP5SdH+3AW7/cpUR2kOY3/Y5PPfQp5hbQeuQqEZPlXf9H0pFx+bN8VybNaEbafjs6Q/wcecVZyiORUgd8g7+9beXkXw49Fw/vg/1b28b+p4dwvBHX8TrHySGVDb0ufd+BHc/ej9uuuImtJq4DlGMFhGi4uxdhLdvuRXPd53jnFzvH/8k/vr0V5i7Q5paESiqf/vb3ySqAccoqouJ+YJEVZwJtpvfSguFj5OmKKkrV650YsQKrUsqujdpimdenwDPCqpY2+4unH3W/+L2TotDWhGZI7sWo8uzf8OTU3fhwJKBeLf+LfhmzQlhWt33Kfz7mRcxYYcJnIbMzEyJapRU/RjVQqzs8gk+fvlbrN8wCu980RZdVoRp6o4F6PZVS3z44YemfIzWfZOQWxyeUd2PFYM64+36fZEd+hbNafUFmj8zDvtCmjAmJMCtPkl0v3NFa9D8n/+LP9/1FZbsjWb6nRDRsaFTI9zRrAuSD+7BjKevwbMdpiLbjHIS5ZOeno6rr75a66gGHKOoLibmCxJVES2UT2ZLbSbVTppid//mzTZXGi6pJBU9ThHVPZjXuhkaXXodGg1YiF1lVeRHdmJWl5fxj391wqRhH+H2el9hncczJKr+48dkqkML2qPlVy/j4096YVjfAVgZnuLMmIE2H7yC559/3pQX8FqH6dhxiqgWhES1I96s1wOZIVGd3bIV3ntqFPKQj1FPvYeWIVHdzcN2z8X7j1+Av9/yORblqNNf+MfxDV1xe/33MOS7rniy3ovoNC0Dqm0qhkQ1PjCK6mJiviBRFdFCQbXd+pw0xQlTnDjFXaeIFVReniyr6Rjc9Hk888QgbDGR3BnNcOdNb6L3yPa4t2FDtBu/vYzJLcXITR6AZ//vAlzZ8DY0/HatZxxrERa2exbPPfQRZlewL1eiGj1+iCrFsduHjfCbXz+KNv0XVGK86GlE9eOZoW9JCZa/8zIeb/Ypmt3/IN4augJ5SqoK39iCbvc0QqMrz8PPn+qOBUqnVhiJanxgFNXFxHxBoipOR1niuXbtWvTq1cuRF+7fT9zxqGW1/oeR0u1FvPXi+1gYstGD6/rjkVuvwGMdZ4Z04ig2d30cda5+Dp2W7MLh47swe2ArjEnZC5s8Kzm+Be1u/Sm+9+vHMMJJj1m2YsgH7+CVN8Z6MrXlY0X18GE1HhWlKkX1xPfoEOa2ro/f/vYGtJgV7bYNXoqwZFQ3NK3bEdtwENNCovrqUxOwJ6SqQx54HZ98ORtJ89rgoZtew9hUnmRNxHMNGqHFsI3Yf+IrLUSVsrnvg/jtWb/Gvd2XoKAKz+9qOhLV+MAoqouJ+YJEVZwOSgUzqMXFJ3KdnDTVuXNnZ1yqNyvpFdlIHF7dFS81fwtfbgSKX62Hgc+/iTXuwgDAW49g1MefYUb6QRSHZGPpn3+O54flwZkEvjf0/1cexHcdn0GdDxfh0LpVQNs2zj9DzgS0bfEWWkyoqKZKVM+EqhBVfj9sRt6e0GSNbYOPQicakyv+8Z1K8nzsafIQkudlOROkslu1wtImH4ROjUKN3tK1WP3iO1j/+YuYsDjNPZlp+SZWt/kAU5bvLHNctBCVJuVrXNX4QwxNrcxJWO1DohofGEV1MTFfkKiK00GhoIxaYZ0+fTq6d++OFStWlJM9LYMjOejfohmadZ6GnORk4NmngJXLgHbtgPeaA6+9AmzPwLFXXsPai6/EigZPoDhrO/DCq0Dr97H+0QfwfMcVwNNPAK+/DXz7HtKG98S7z36JpCjaAolq9FSVqLonMycyqold2qH95wORW5nM5patwJuh70OfbkDSAuDFF0InPqHvzKgxwIRxoeuvA01D36201cCXoe/a2++GTnxeA3ZsC10P/bvQ90GIqiZv1GN4rN0grNijMSbRIFGND4yiupiYL0hUxemwWVKuiTp69Gj06dMHmzZtcmLE3l9RDm0ciU9eeB+dF+zC8YUhqbj/fuD994H9+4GZM4FGjXDsm2+wM3kR0C8BuPM2bH/2Ctx697/wr0ueR0a9B0IyMh/YnYeCbk/j/efvx8f9dyAafZKoRk9Vdv0XFR/DpqXT0PI/N+O8q+9Ct3EbzD2VYPfukJC+BTz4IMDterkb2lOhE6HnnnNFdFnohOiB0HeH3zUOVZk1y/mu4euvOSPQPIgQVUD2LLRo2hBX3PIIhiRnorAyJ2G1EIlqfGAU1cXEfEGiKiJxIvPlwt2lKHbDhg0rnTRFwo+rGIXYtmETNm4zKVBmVvfsca8TCoQ3UzsjEQeyV2Jk4izMWhESjuQkcwdwpDAXa1YnIyPK5QmzsrIkqlFSUVG134lI3wt+j1jnDB0+AiMH9cbIvl0wftZi7C6soowTd0FbssTcCLFuHUJnVeZGiPDv2uzZCL0gc0OIKuJgJhZNH4Mx87figLaiihpucX3NNddIVAOOUVQXE/MFiaqIBGXEdusze8rtKykpBQVcNj3+kahGT0VE1Qqqd0gIh41w4t2ECROc93zs2LFIWbkSO3d7hFEIIQwS1fjAKKqLifmCRFWE482GcRwqx6POnTsXRUVu2jJSpizekKhGTzRd//yO7NmzB0lJSRgwYAD69euHGTNmODvO2G11hRAiEhLV+MAoqouJ+QJF9aKLLkL79u1NRNRGwuWTAkex6NmzJ1atWlW6bipn/kczgYrHe2UwKJIrUY2eRYsWYdKkSeV+/vyecNMHHkc55Zhmnuzs2rUrqtUhhBC1F4lqfGAU1cXEouA4jhQdwKHiE5mP48eP4sjBQhSHtTHck50Z1a+++spETo8amZoHP1MrIAcPHsTEiROdSVNbttil+V2i+eyTk5Px0EMPoVGjRo60BEkKc3JynI0KvEtuifLh55mYmGhunYAZVg4JoZCOGjUKQ4YMceqVjIwMXxsZfhcrW/idr8rC98LPwhOBqir87lemsJ7YvXu3Sg0ohYUV22oj/HfD635AUa1bt672+g84RlFdTKziFB/A5E+vxV+bjUae0w4fRdaiBLx689uYkuccwW+cc8GMap06ddCxY0fndnnYL2lli7diL6/Yyrm8+6IpkSrripZIFXU0hdmkqiiUvdMVdtFHW/jv+PicKEXRGD58uCNzZ/qYrPjatWvHL7JTeDLE7xr/RqTjK1L4mKcrrNQiFTaq7HJm4fX169c7mxUw08cYNyzYv3+/U3id28KWVfLz85GXl1dmYZe3bQB27tx5UoNgC/8u7yuvcOIRPw9buAvY9u3bSwtv2xgzxGUVrnBAaWTlX1bhLFtb2D0ffh//DrOjCQkJzm0+Ji9Xr16N/v3744MPPkDr1q2dyXZcY3fDhg3OSQ7Lxo0bndu2cLxqWlpauYWPy0x+ampqmWXlypXlluXLl2PZsmVYunRp6aW38HkuXrz4tIVDHsorHN4wf/58zJs3z/mOewuHzLDwOuWd6w6XVWbOnOn0YtjCZeC8ZerUqaVlypQpp5TJkyc7hdc5RKO8wvHC3PY4Uhk3bpwzjphlzJgxTuFnbwvvZ+yNN97A5ZdfjksvvRSXXXaZShwWtv2sm9955x3nd8k6n3UT60jWuayv2d568bbjvPQD1jsS1eDjCKrFxCrO8SPYMfwV/PHCphiXz9u7ML/zk6jTZCB2hGVUWbnyC/vuu+86DRQbADYQ4SUlJaW0AWDmxNsg8LYtkRqE8MLMDLsRyysLFixwGoDwwjiLbRhsQxCp2MbBFtsY2GJvhzcI3jJt2jSnYWAmqazChoFdnWUVNgzMULJxYOF1b7GNhreBKKuwoWDWauTIkU7hdVt4m4LJQmEYOnToKYVxex+FlGXEiBHOv+3RowdeffVV/Oc//3GyqXxe/Hu8zzZSbKDs37O37X3eY/hcX3nlFZx99tn44Q9/iAsuuAAtWrRw3i/7OnicLbztfS3ev2FL+O1IJfzfRyr8e3ytfH58H7z38bXa96OixfvvWfjvT/cYvN9+VmUV+zjeUtb9vG0/WxbvcbZ47y+veL8ntvC72aZNG7z99tvo0qWLIylNmjTBJ598gk8//RQtW7Z0xJ/fJ/tvOLQivNjtdlns9y+8eL+rkV6HLZHeV2/hZ2G/W97vmi38HvJ1sYTLmreE/17DC3/jFER7WZY82vrCK5zewromUh1kC+XVW3d56zZv/cbrrP9YP5ZXWIeWVWw9y+Ktl1l3U/B5nWPXn3/+eTz33HP497//rRKn5ZlnnsH777/v1Pn8XdrfKH+D/H7zM+cJJ0/gmQwIF1c/kKjGB0ZRXUwsKkr2LkeH+y/Ba1MLUJizEl2evBT/HnXyskKElRLPqv71r385DV7fvn0jFnbdclIEi2107G0WZlUYs41QWcU2RLYxK6vYhoYlUgNUVuPjLZEaINsw2WLFMTzj4BVNFm9DE6lEanRssbe9cmyzJva6t/HxZmTCi7eR8TY63mIbF2Z7vA2Ot9hGh1knFkoG5YOfEU8+GOOJB09QWHiyYjNZ9jazXmvWrDmlMM6sGK9TBvj94VhXSg1fJyshZtaY1WThdWbdyipcdYDjHllZ8mSqrMLHZeawrMIsIDOMzA7yhOrbb791HtublbSZSmYwmV2IVJjp9GY+mYHwFsaYNY2UbQ0vzNCyAYhUmN21WeCyCjMfNmscnl1msdlomzGPprAngfUEewT4PPk7oZTyu8LfOk8cmV3mY/MY2/sQ6bHKKt5eBz+LfW5+l0g9OX4U27Pkd7HZs0iFzyPSe6ASf4W/EdYh/D2zjmN9y/qfbRLbW8orf/Osz1l38hjWL2VhvyNnikQ1PjCK6mJi0VFSgOQuj+Fvb4xA2sJueOKK5zAu19zngfLD1P/XX399SmVY3SVSxVlWPBbFW0kHuZRH+DGUGAotu3TZ9XO6f3+msDKkpHKZK8qpX3+nolAmedJEWRKR4XeeMs2TE57QMevSqlUr56Sguj8/IYT/8HfOeoDtBIf6MEHCRBITV0z8MBlBufXWB7xuTw7PtJ6gqF577bWaTBVwjKK6mFiUlCBveV80uaAhXnzrHtR5YRx2m3u8eEVV1HxY6ViYtaOAMEPGSshS1RJi/yYflxVd586dnbNynnRUF8yaMkNQXlagtsKJUWwomN1ndyC/H8zA87vCngUhRO2F9Th7nDgchfUDe1NZP7A3yWJF9UyRqMYHRlFdTCxqSg6sQYfbfoD/+tEleG3aiS+RFyuqWke15mOz0YSiZodi2AqGFRDv52VVySofx3Yv2cfk0IJu3bo5IsQz9epAonoy/NyZZeaQDnbvMfPNoUAcwsFGh3CoCIfBVKYBEkLED7Yt8BYvrL9ZL7C+4AktrzMBYgk/vqJIVOMDo6guJhY9JXuR/NVD+M317bDahMKRqNZcvBWLN5PKcZ8cM8oxulYUvYLqPbay8PHsUA5vBpVjoLp27ep0H3l3u/I+Zz+pDaIa/l5Gem/ZCHDsL08a+H5wCAiHaFBaw+HYZmZVJapC1B5svRFevO0E6wRmVdmucA4K2xhb3/PYaJGoxgdGUV1MLGqOFeZgfse7cVPHlNC3xQTDkKjWXFiRWEG0IsoB8py1zc+9LM6kYqko3gqOssgzcVZsXNKJ2Pvt8/WL2iCq4Z+/F2bROb6MJwpsXJhZ53ejvAw3xzJzQpVEVYjayenqZEolJw6zTuEkYU4IJbZOryic/HrddddJVAOOUVQXE4uakgM7sWDAmxi//mhZnipRrcFQUKxUcNIQZ3Ayi8nxoRY/ZTAS/HteceJAfIoqVwbgrHxLJLmqSmq6qFrh936+/A5wIhRXhuB7zrFlHHPK7IWXsr4TFFWuiMHPRgghyoL1DOtXTryidJJo2hqJanxgFNXFxHxBolpzsUJhJ03xLJdLQVUnVqD43OzzYxaPAsS1TbnyAOFxfgpRbRqjymw1s6XMhnKZGS7txoXsueSUhe81T2p4KVEVQkQL6w1bhxAKJtcQ5nq7nJcQDRLV+MAoqouJ+YJEteZgJdAWYoWMhet/WsqSkVjAv+0tFi5Szowv13C12KygvawquA4g3xOuQxrPRHofCd8vVvZ8TymnzJ6yS45jg73H8jg2LLz0vteRkKgKIcojUn3ECVaUVdYftu6wdU5ZSFTjA6OoLibmCxLVmgN//JyhbSsADmhnlpKbH9ixQkHHrgjA76V9HXxdPFMvr2KLlnBR9Vas8QLfj3Bp5OfMDRkolOzeZ/aUk6C4AUFlkagKISqK96TXblnN5QkZC5fZcCiq119/vRb8DzhGUV1MzBckqjUHr0Cwq5fZSQ5ot4vaB1XGwistDk+grLKr2nbNe7uUqoKaIKpeWLHzt8ytRTkximscrlu3ztk1qqqQqAohKgqFlG2PrS84bpVzEViPnK6+lajGB0ZRXUzMFySq8Y/3R89KgZOmuKg+xyFaGI8HGbNn4KyouJg0B+N7VwSoKuJRVMOfIyWeGWhmzLmNMdc/5T7sfG1e+J7aLEZlkKgKISoK6xzWFUwy2LqHS+FxpRe2TeH1kfc2J9ZKVIOPUVQXE/MFiWr8wh+2lRDCvd8pLXabUguPC68UggorNvt62F3NDCHHV3rli6/Fe9yZwPG6QRujaj8nFvu52uKF4445c58Sz/GniYmJzuddVoVuH7OySFSFENHgrdNsHWSHAXgnzrKOs/cTiuqNN96oMaoBxyiqi4n5gkQ1fvFKDNfFpLSwcHu7mgI3A+BuSKzYOOaWUJTYpV0ZYQqiqBJW1lbCvRU3K2uue8rhEMyecuwps6eU1liJo0RVCFEZbJ22dOlSJ6HC+otIVOMTo6guJuYLEtX4hzO5+aNnNtUuOUSZ8P7w4xlKKcfacqMCThQiVtDPlKBnVC08AWH2lCcgfL7cNYrC7t2mkFT1ZLNISFSFEGcK6zVbd/CSS1exVyiSiEpU4wOjqC4m5gsS1fgiXGS4eD8nTVFg7A+a0uIdFxTPWPni62EGka+VwmQJfz8qSrioxvK9Ot3f4soNlFFW5Myecs99juliptzuu2/hY/E9isWJiURVCHGmsJ6yhXCoGk/Ak5KSTqm7JKrxgVFUFxPzBYlq/MAfs5UEihs/O65Px24U3rbwOL+lpbpIS0tzhgFwTVC7mgHfE1v5VRQrqqwsSazeL/4dPld76YXZcAopswx8bnyNmzZtOmlh/upEoiqEOFNsHeuta7kSQEJCArKyspzbtk6kqN50000S1YBjFNXFxHxBohp/cK3McePGObPimXmz0hOtrMUrXBGAE6y868NGK6vVKapemCHl0A0KILOno0aNcmSVz68ql5aqCiSqQoiqhHU2V6lhXe7tLZKoxgdGUV1MzBckqvEFZ8JznUwWOxOe4sDsYk0XVb4+K0k7d+4szTxS6qKlukSV8HVwkhjXuuWqBjzh4CQpnnQwHtTPUaIqhKgqWM+x3s3Ly3MSD+wts0hU4wOjqC4m5gsS1WBif8RegWI3Sb9+/Ryp8Y6t5LH2+JqO93Uymzp+/HhH9NLT050Yqcj7YEWVYkgq897Zz8DC25EejxkDdnFxMX5mT7lzFLcXpHSHZ08r83z8QqIqhKgqWGeyLmFdx+FrTL7YetCKKtdRDdrKLOIERlFdTMwXJKrBwkoOi5UfXnJh9549ezp7t9sukiDKTKwpKipyxI9jdVevXl36ntkKsCwoh15RrQz8m7bYz87CscM2e8pufWYOuNwWd99iNtc+33hAoiqE8AOuYsKJVXZtVZ7QS1SDj1FUFxPzBYlq8LDCQyhi3B+Ze/ZTdqzYeI+prdj3guK0aNEiZ9tVZijtxLJYiSr/jlc4eZu7RnGNQI6/4raBdnYr/y5PNOLxs5OoCiH8gPUnx+ZzrCrZvn27RDUOMIrqYmK+IFENFl7p4Vkmu/nZtc0JN7zP3m+v12b4+r1Smpqa6gg9Z8ufbiJSVYqqhc+Fnxkzu9zOlILKS95mZev9vHgsSzx9hhJVIYRfcDgWe5w4D4OiyuWpJKrBxiiqi4n5gkQ1OFBAraRyzczBgwc743bsZCF7P+XGHlebse+DfU8Ix6py+SqOXbUrAvC+cCE8E1GN9DiEXfjsquKwDH5e/Nz4u+Jkt0ifEx8j/HnHAxJVIYRfsPeQa0cvWLDAqTtvvvlm3HbbbRLVAGMU1cXEfEGiWr1YYWGhAPCSa2cyi8psnPdHGk9SU52wkuOZebjke4lGVL1iaeF1zlZltnTkyJHO58VuK25zym7/mohEVQjhJ5z5z3Zv27ZtjqRKVIONUVQXE/MFiWr1Qgmy3deUH45D5VhLfi42TqwsSVbLxr5HhF3wnLzE7ndWeuGcadc/JZTZU4435fJYFOLExMSIf6OmfWYSVSGEn7BeZm8YdyHk0lQS1WBjFNXFxHxBolq9WImhAPGz4BhLbotq8UpOTREev6AU2qw04aQljlft3bs31q1b58Qs4aJ6uveW46aYPeWMfbsw//Lly0uHF1j4OOGlpiBRFUL4CaWUQ6hGjx6N22+/XWNUA45RVBcT8wXK0cUXX4z27dubiCB+SUa4TBFm/9jdwSWW2O1P+Ld5XKTnwJj99348x6qAzyvWhe8Ji71toWAxS81ZpTZOUeVMfCua9t964YQsrl07b948Z9wpBZXZU++arcT+vUglyFT0+dnjYiWqQX7/gvS8gvj+EPseBeX5hf+uq5Ogfmakuj8z/m1+VkwqsL5mNpWiajdlqTDHSnAgYy227T8CnVL7i1FUFxOrUuwXko3wJZdcgg4dOji3hb+EVwZ79uzBiBEjHBGy4ylF1bNq1Sp07drVOVunaHH/fIpqpK5/njhwPb8pU6Y4Xfvs4ueyV9EOE6gp2O8rlwBjRjkWGdXw30lQCPrzUnFLUN8T74k0S5AIynPiRGL6yDXXXIN69epFn1EtLkRaz/fQfdUe1MzZAsHBKKqLifkCF0unqDKjyh8Rt+JkJqm6Cv8+u2yDUuzzYeNcFYWPZc/w7aQpTsLhj5Hx0/0tu6wRr/P4IJUgVrxeOI6UwwAooLzOnaH4flu4JAqzhux24n0cNhBp7GlthRlpZpSFEMIv2OZyc5tLL70U9evXP4Ou/2Js6PcJ+qzJQ5GJCH8wiupiYlUOM3itW7fGb37zGzz99NOYOXOms24nBzNXZ+FzCEKZMGGCU3idy2ZUpjATxUvKDwsn+bz00kt47733nO7UGTNmOH+H18P/rbfwcWyhcLFQHqqz2OcwdepUp/Dkp7oL32Pvc+F3m8ueUEBfffVVdOrUCS1btnROEhhjtvXDDz90PpPPP//cmcnPCVPMInLRfn4+9rF4/UwLnwcfz5bZs2dXS+Hf5nNh4fAfZprLKryf7wPfoy+++MK5zU0oIh1bmcLeHXudj8/3n5dBKPzusPBEhsXers7C58HPxRaeSFRnYa9DUEqk5xeEwklC3usqJxdupcrf20cffYRf/vKXaNiwYZld/3tWjEDvSdOwda8JYBeW9x2NBauzkdq/NfquyccRc4/wB6OoLiZWAY5j/dQO6JC4AgfNJ1S4Lw3TOwzF0t3ubS8cp8cG+3e/+53TeLPi45eEDYbKiWIb0TMt/PeUAza8LDw54PvN5ZP44+T7HunflVXs41EYTicZsSh8Dl7xCVKx0kqR5nuWkpLifMf5vb/vvvvwzDPPOILKMVGUUx7Pho7H2H8fLqeVkVX+Wyv0QSmnO9nh/Xwv2B1HuecJE19HpGMrW+zJF0/E7IlbdRd7YuiN2ZPZ6i7jxo0rLZFO+mNZvM8lKIVj/3kyysmPLOwtqa7i/fu8zvomKIXDz1iGDx9erYXPhZevv/46/t//+3+48847yxTVXeOfxu8uvgdtZu9yAzlDcOelj6LD1I1Y1e9j9AkJa/bmeUjotwi7jwWrt6+mYBTVxcQqwHGkfX0jvnf5e5i5i12aR7F9Rmtcc+mrmLWnANuWT0HPAUvh/dh5Js7JVJ07dzYR4RfsiqYYcLZ5RkaGiYpYweEJGzdudKSaQy5ee+01R/w5TlicHp5QUVL5PvoNfyvhw16qq9ihLbxuh94EpbCbNEgl0nCu6i5cUeXQoUOBK+zSDkqhDHIMPieXVlfh32fhc6HI/+QnP3FEle9VRA6mokX9G9G080zsDnnozsH34OoXu2FpbiH2rVuEtXkFyM9agfETUrE3OPPpahRGUV1MrGLsmIznr/47WiftxeGiAsz+7Dpc22I+ilGIXZuXY+qsTSeN22A2LGjLU7GRivcSjp1lzpnj3AOe2AYw0r8/XREVh+89M6TMYPMzYIaVJ2gcfkH58KL3t2woqswsxkJUhRC1F/Z+nXPOObjjjjsckS6LjN7347Y3OyEpPxNjH7gWL3Wfj92ly4+XYH9GMkaOXol8VVm+YBTVxcQqyCHMb3E9bvxyLrIykvDF9deiVRJnKxciK3UWhoxODR1xAooqM6paR/VkrKycibiE/xtOmuL6qOzyyc/Pd2I2Q3Mmjx00wl+vn9i/ZYuVfSv8Ft5m9pRjjJk95cx9yikX6yc8S6e0ej8P+3jex6np2PexPOz9HBfJ7mZm8mob4e+Rfd+quwSRSM+zOktQCcpzC0qdx+fBQtjr9f3vfx8NGjQoV1SxLQF33dIM/Ye0QeMGb6L3glycqJ0OYdusz9Hgrq7YeDS434N4xiiqi4lVmLz5bXHrdR9i5MgP8fdbP8MiZ1WdPVg4+GM0fnwwvMNVg5hRjXe8P3yOiezSpYuTxeNexiTIlWfQse8tC69TmrzvJ5edolBxnBNFlF3VXKifcS+7du1ysttcioroMzk9zKhyfGZ4FloIIaoStpucO8NZ/2V2/TtkIeHherjh/J/jV//uj5V7vCfRhcic3xEPPZ6ALRJVXzCK6mJiFeZ4wVK0/OvvcdGff42rPltsMqh7sHjU53is6cjQtRNIVP2BAsXuC07S4UxG27iHi5WIDiupXiisW7ZscaS0X79+jqRyVm1mZqYzbi4S3GmKY4WtqIrTI1EVQsQCLhXILVRZys2ohsgc/Dh+/1+X4NkRa1F0UtNwBJlJ30pUfcQoqouJRUEh5nx4DX50diN0zbAN9R4kj2uPR5uOkqj6DAfvs4uUa3ay+5lQptjAS1SrDg66p5ByswSON6WoclcT251viSS3EtXokagKIWIBF/3n+FTuTHXajVaWt8NVj3+O8VsOu7dD7S+eeBLYux2Zy3rggcf7YouqLF8wiupiYqcnJEN49HFgywZkz2mJCxt+hR13P+jet3Utks+/BA+/OEaiWgVQfCiftlg4g5zrcnp3muKxbNwjCZM4mUjvq/c9Y4yZUg6l4K5RfJ/Z1c8JajxB8GLf70jvOT8ndv3bIQGRjhEnI1EVQsQC1ufMppa7heobbwATp2D9mKfwbPcJWNv4eWB1CitzYNp04Lqrkfnn83D/g72x2fwTUbUYRXUxsYqRnIzCW6/Fksd+hdS6dYGEAcAzz7CVwaHQQ6174GlkT5kCvPSSc7hE9czwypQVKu5ixMwe1xTkchtEAhQdfC+ZdWax8D3kWTXHLXGdPb7HFCabPbXvfzRQVCm6Nvuqz+n0SFSFELGAGVVun8r9/ssco5rYHrj1Qjx05xsYenVjFPdJAB55mFvouc6TmIjikWOx7aY7cWThAqBJE/MPRVVhFNXFxCrE4TUJuOcn/z+s+8kPgRWhD4yMGwc0agRs3AAM6Iuj994LbHbPMSSqZwblyDbYlBxO2OnVq5czW9FOmvJKrKgYVhh5yfeXZ9ZcKJ9SyeWluGECKzFv9pTHRvs+S1SjR6IqhIgFFRJV7uS/eQ0233Q3Crv2CFXioXpp3Trgn/90JLWUxEnA7bcD69ebgKgqjKK6mFiFOF64G+lZGSjJ2G4iBrvAPPc2N+t4EonqmWHFiJN1uEYnl59atmxZaSbQiqxENTr4frFiSktLc3aVofxzWS9mT9kF5JUkyqWV1Gjfa4lq9EhUhRCxoGKiatiZDZR4ZvtH2kwnM9NcEVWJUVQXE/MFierpsUJErBQRzkZkw82uaM46t8d4j5UAnYr3/bRwBxmO6aX0240RuD1rTk6Oc58X+++9jxH+eKfDjlGVqFYciaoQIhZEJaqi2jCK6mJiviBRPT2UGJuxs4LE3Y64N7J30pSIDr6nzJIyW8pxvRR+7su9atUqZ0yqn0KUl5fnzPq3oipOj0RVCBELJKrxgVFUFxPzBYnq6bGiaiU1PT0dCQkJTte0nTQlKg7H8FLuKT4cd0pB5ThU7hpVXFzsvMfEXvqBRDV6JKpCiFggUY0PjKK6mJgvSFTLx8op4fhTzjzv2bOnI1a2S9orVN7jxQmYjeaapVxXlvvFc3woZ/AvX77ckX37vtmstd/DJiSq0SNRFULEAolqfGAU1cXEfEGiGhmKErN7LIRZQI6Z5E5TS5Ysce4nVrAs4bdrA3y9XsH0wtn5nLnPffY5VILjT6dOneos5RVJeGL13lFQOUaVwioqhkRVCBELKKq33367RDXgGEV1MTFfkKhGhoJqt99kxo8NNHeaWq8lLk6BchouqBRBvlfMnnJbU0oqt5IN33O/upCoRo9EVQgRCySq8YFRVBcT8wWJavns2rULw4YNc7qqmRkkNnsoToZDIbhHc3JystOtz651ig27+70L+FN0WMLlNpZIVKNHoiqEiAUS1fjAKKqLifmCRPUE4fLJJac4aYrreNpMYG2WVPu6w18/pY8z97nXPldBoKSyq59LQIXDf2szsNX5PkpUo0eiKoSIBRTV+vXrS1QDjlFUFxPzBYmqC8XJZv0oUCtWrHDGo06fPv2U7TxrI+FiSVnhLH3us8+MM6WPErNhw4bScb1BxopqJJkWkZGoCiFiAdfPbtCggUQ14BhFdTExX5CoulgJo2TNnj0bXbt2xeLFi0vjtVVQw+H6psyeTps2zVlaaujQoZg3b55TscQTzJBLVKNDoiqEiAUS1fjAKKqLifmCRPUElLBx48Y5y08xM0hsprW2iyrHnjJ7OmrUKKd7n5Ok1qxZc9Ke+/a94mXQkahGj0RVCBELJKrxgVFUFxPzhdoqqhRPr1BxpykuncQZ6uzStrBRjgfxOlP4PtjXGP46uSQXZdQ79pSy6n1/CP8dH8dbgo5ENXokqkKIWCBRjQ+MorqYmC/UZlG1QsVJU1x6itnC2jRpiq+R0sHhDt7XypUOOBmKYkpxnzhxIlavXu1sd1pT4OYDEtXokKgKIWKBRDU+MIrqYmK+UNu7/jlpqkuXLs6kKWYQCcWtpjfGFFNvBpWv187cZ2aZkpqUlHTKwvxewY9nJKrRI1EVQsQCiWp8YBTVxcR8oTaIaiSxYmPL186Z/Zw0ZTOoHGNJUfVKXE2Gs9/ZnT98+HBH3KZMmeJ093uXbeL7wveL70lNeV8kqtEjURVCxAKJanxgFNXFxHyhJouqV7DsdcLM6fjx40+aNEWsiPFYlnjHvo5Ir4eZUmZPe/Xq5WRQKauMRVpaqrzHiVcoqtzEYffu3SYiTodEVQgRC3Jzc3HHHXdIVAOOUVQXE/OFmiyqlE5mSK2sEmYQue4nd03iosKWmiJgXsJf08GDB7FkyRLn9fft29eRjtTU1FopaxLV6JGoCiFiAUW1YcOGEtWAYxTVxcR8oaaLqldSMzIy0KdPn1N2mmKpiaJq4dav7NLna2f2lGNPMzMzT1paqia//khIVKNHoiqEiAUS1fjAKKqLiflCTRZVb4O6atUqZxH/WbNmlX7xraTGu6hGeu5HjhxxXjOXleI4XK4Pu379emdMpvd4Xmfhe1CbkKhGj0RVCBELJKrxgVFUFxPzhZokql7psov08/r8+fPRuXNnLF++3Il7j7XX4wn73L2vgfA6RZQyzq59Li3FXba4WL9+7Cezf/9+iWqUSFSFELGAonrnnXdKVAOOUVQXE/OFmiSqVlBtdpBfcO6gFD5pKp7xiinha2UXPpeW4pCGHj16OEtLcd1TDm+wYi5ORqIaPRJVIUQskKjGB0ZRXUzMF2qaqNpGlMsrcdIQs4oco1nT4Ox8Shb32edrTEhIwMyZM53XGv7D5vti5V24SFSjR6IqhIgFEtX4wCiqi4n5QryLKjOMlDBvppHLLNlJUxQSEp6JjEf4Ovmj3bx5syMM3E2LY1BXrlzpvE5v9jT8fakJr78qsaLKXbhExZCoCiFigUQ1PjCK6mJivhDPokr5YmaR66JaMeNi9ez+njZtWulOU/EEXwOLF06MYoaYS0sNGTLEkfCpU6c6e+7zPhE9BQUFjqju3LnTRMTpkKgKIWIB6+VGjRpJVAOOUVQXE/OFeBdVO2mKwsZF6znDnfvUx/vYTL4mytTGjRudhfnZvT906FAsXbrUGXsqWagcEtXokagKIWKBRDU+MIrqYmK+UBPGqHIhe64TykwqJxURil48NqgUbo6bpJBSTDkRbMKECdiyZctJrydS5lVUHIlq9EhUhRCxQKIaHxhFdTExX4g3UaWAslgodZzlTulgV7iFEuc9Lgjw+ZQlmFzXkzI6Y8YMZ1F+jj3lwvzcScuLff2S1MohUY0eiaoQIhawXm7cuLFENeAYRXUxMV+IJ1G1gmYFND093ekSHzFihCN6QcU+bzbw3kae42tzcnKcsaec+DVgwABHBLgwf6Q990XVceDAAef95qB9UTEkqkKIWEBRveuuuySqAccoqouJ+UI8dv1T/LjrErv6ExMTSydNBbUBtWJt4YxzruvKCV/M6jGDyk0JwpdK4r8L/7eiapCoRo9EVQgRCySq8YFRVBcT84V4E1WO4eTaoZw0lZycbKJudjLI3eF8btnZ2c7Y07Fjx2LgwIHOZUpKykl77tuMsTdzLKoeiWr0SFSFELFAohofGEV1MTFfCLqoWmkjlAvOgO/evTvWrl3rxEhQxI5/P/w5cKIXs6fc1pQbELDMnTvX2dbUC/9duABU9+upyUhUo0eiKoSIBRLV+MAoqouJ+UI8iCqhUHAsKuUiMzPTiQUl68jnEP48OPaU2dMxY8Y42dOJEyciNTXVEVdR/UhUo0eiKoSIBdyI5e6775aoBhyjqC4m5gvx0PXP2fBc5H7UqFHOGqKEjWXQGkyOlWX2lFuZcmkpFs7iz8jIUHY0YEhUo0eiKoSIBRLV+MAoqouJ+UIQRdUrdRzDybVEvTtN8X42lrGWv7L+HrspmD0dN26cs6wUG3M+7/ClpWwGONbPW5wKRZUT2Zj5FhVDoiqEiAUS1fjAKKqLiflCdYuqlc5wieNtTprizP7FixeXxsMv/YKPz+fgLV648xV3jeKqA9zWdPjw4c7z3bp16ym7Yvn9XEX0cAiGRDU6JKpCiFjAFXDuuece3HrrrRouF2CMorqYmC8ERVQpd1YGeQbFSVO9e/c+adJUuCz6Cf9WpKwthx7YmftcVopZVC6VtWfPHnOEiAckqtEjURVCxAKJanxgFNXFxHwhSBlVQuHjzHhOQLIz46008jIW2Un+De/f4XVmSjneNDx7aocjWGL1HEXlkKhGj0RVCBELJKrxgVFUFxPzheoQVa8IUuyspHKnqb59+zpZyry8PCdGrKTa46oK+xzs87G3LczsMnvKLVo58YaNNGfuhy/M75XoSI8jgocVVa5tKyqGRFUIEQskqvGBUVQXE/OFWIsqJY4NnVfuCAWwa9eumD59epmDp6taAL1y6WXHjh1O9pTSTEHle0SJjvS8Iv17EXxY+fGzlahWHImqECIWUFTvvfdeTaYKOEZRXUzMF6pLVG12lNe5faidNBXLPe69gnn48GFHlrkEVkJCQunYU87oV8Nc85CoRo9EVQgRCySq8YFRVBcT84XqEFUrqZRDNnxcfmrdunXVkpmkiDJ7SmnhuFi+H9u2bXOWLxI1F4lq9EhUhRCxQKIaHxhFdTExX4iVqFJO2cBZGeXseS6IT1lgV7ulso0gHz+8hMOsLRfmZ/aUmVzueLVmzRpnXGykpaUiPYaIbySq0SNRFULEAolqfGAU1cXEfCEWosqG7ciRI6USyC1QOf6Tk5S8k6YqC4WSQmyl2GZuCW9TjhcsWOAICv8+x8Mye6rB2rUPiWr0SFSFELHAiionU0lUg4tRVBcT8wW/RZXyyAymlcjVq1ejW7duzk5TVf0FtH/DwutcPorLSE2YMMFZl5VLX61YscLZNSqW42FFsJCoRo9EVQgRCySq8YFRVBcT84VYdf0zm7po0SJ07tzZmTRlGzuvWFYVFNB9+/Y5f49LEPXq1QtTpkxx9tynuNqufP5tbxG1B4lq9EhUhRCxQKIaHxhFdTExX4iFqFIOKYpcfmr9+vUniWK08N/af28vCa9TPjisgNlayiklNTk52ZkY5R176n0MEn5b1Hz4XdE6qtEhURVCxAKK6n333SdRDThGUV1MzBf8EFVKn5VQdrFzJyeKY1ZWlhM7U/i4bCS9gsuxr9zNit359u9we9PNmzera1+UiRVV70Q+UT4SVSFELGCbfv/990tUA45RVBcT8wU/M6oU0379+jmz+ymshI1cVWQvmSWljE6dOtX5G+zG5bam/DvKjorTIVGNHomqECIWSFTjA6OoLibmC35lVLncEydNJSYmOuulEmY4y2vkTieY/Le7du1CSkoKRo8e7ay/yqWl1q5de8qyUhp3KspDoho9ElUhRCyQqMYHRlFdTMwXqkJUKZhWCimjHBfKSVPcccrCY2zxYm/zkg0gHyf8GGZPOXN/7ty5GDx4sJNB5SL9lNbyCH8cISwS1eiRqAohYoFENT4wiupiYr5QVaJK2Phz0hQzqdyO1FKeMPI+lvAMKGO5ubnO2FOOOeW6p1ygn4/LcalCVAaJavRIVIUQsYCi+sADD0hUA45RVBcT84Wq6vrnLD2KJNcq5cx7Qtlko1aeqIbDL6XNng4aNKg0e7p9+3ZzhAsfl9390Ty2EBaJavRIVIUQsUCiGh8YRXUxMV+IVlQjiSF3d2LGk7PuvZOmbJY0/N/wdniMorty5UpnYX4KKrOoS5YsOWnPff4b+5h8/GglWAiLRDV6JKpCiFggUY0PjKK6mJgvVFRUvYLISwt3muKkJnb5c71UYkXUSiSPt5LpFUtOsuLM/dmzZzuTorhr1MyZM52MqvdvhON9DO91ISqKFdXKLplWm5CoCiFigUQ1PjCK6mJivnAmokp4yYaL41EjTZryEn6bWVc79nTgwIEYM2YMli5dWpqNFcJvJKrRI1EVQsSCvLw8PPjgg7jtttskqgHGKKqLiflCNKJqhZON/KRJk5xMalpamhPjfWzAWCJlQxnjEAGOPeUQAa6tOn36dGzcuLF0+SrCx/H+LSH8QKIaPRJVIUQskKjGB0ZRXUzMF8oTVQqjLVYcuSQUu+jZyHPvfFKepBYUFJSOPeXSUrxctmwZdu7caY5wsX/DFiH8xIqqnfgnTo9EVQgRCyiqDz30kEQ14BhFdTExXyhLVCmOnFXvlU+KKRt3jiflGBJCqfSKrIUCwNn6nBjF7CnHoTJ7WlhYaI4QovqQqEaPRFUIEQusqN5yyy0S1QBjFNXFxHyhLFFlY+Td7Ynrl3IffXbX25n44YJKCV21apWTNeWWptw9ijP3c3JylCUVgUKiGj0SVSFELJCoxgdGUV1MzBfKy6jaywULFjjjURctWuTsPBUO1zjl2FNmTocMGYJZs2Y52VN2+1v4OBRfrX0qgoBENXokqkKIWCBRjQ+MorqYmC9YUW3fvr1zmxJpRZKTnCZPnuxIKvfT98LdoTiRaty4cc7M/fHjx2P58uVO9tSbibXwMSmrVoCFqE4kqtETz6Jq6x8+d50oCxFsuALQww8/rOWpAo5RVBcT8wUrqu3atXNuW5HkGc3IkSMdCbWTpggX5meDxcwpd43iUACue+rNnhI1BiLISFSjpyZkVG3PjkX1lBDBg6L6yCOPaDJVwDGK6mJivhCeUSV20hTHmvILw8p806ZNTiPFsafcKpXrnjJ7Gr7vPo9V5S+CjkQ1euJZVDn5c82aNc6lt35SXSVE8JCoxgdGUV1MzBesqHbo0MG5vX79eidTyjiXkOJSUsyecvb+tGnTSrOntoK33flWUFXxi3hAoho98Syq7CHiiXefPn2ceown2bb3SAgRLCSq8YFRVBcT8wUKaZ06dfD1118741C7d+/uZEynTp3qdPtzzVRmT1nRR8qeSlJFPEJR5QmZd1iLiIwVOk6qpOxFGoMeZGw9xdVKeCLOHfH69u3rjKu3G47Yustbl7FQyiW0QsQWK6oaoxpsjKK6mJgvcCb/FVdcgYYNG+KTTz5xxqpynVS7577dv1+ImgS/18yo7tixw0TE6UhOTsaUKVPMrfiFK5dkZ2c7aztzKBPH4nNZPe8OeYSSqlVKhIg9FNVHH31UohpwjKK6mFiVwwqbs/rPP/98/P3vf3d2juJY1P379ztfDlbSzCbwkseqqNSUwu/4mDFjnJ3WIt2vcnJhHcCTWsqdvR1+TDwUW6dRQrnu8759+5CSkuJ8F3iCznWf2XvE42w2VaIqRGyRqMYHRlFdTKzKYbfXE088ge9973u48cYb8emnn6JFixZOZvWjjz7Chx9+6JT3338fH3zwgYpKjSj8Tr/77rto0qQJ3nzzTed2pONUThTWCU8//bTTHcf6gPVDpOOCXPi8vZ918+bN0bJlS3z22WfO67nvvvtwzTXXOPdxDCuhrEpUhYgtFFXu9X/DDTc4w7REMDGK6mJiVQ7HbLVq1Qr//d//jXPOOQcXXnihk10977zzVFRqfLngggsixlVOLawXfvWrX+HnP/85fv/738dtPcHnzkvWdX/605+c78DPfvYznH322Tj33HNx0003Yfjw4aVbPUtShYg9FNXHHnvMmUzF3i8RTIyiupiYL3Ci1D333IOOHTsiNzcX27Ztc8amqqjU9MLvenp6esT7VE6ULVu2OKsjcCxn7969nduchBbp2KAXfuYcn8pL1n2cMMqsKnfm42QxrhMthKheOIdg4sSJzm6XmicTXIyiuphYlcJMAQtn8nNMVvhEAiGE8EKp37Bhg7kVn3C8G6Wbq51wRRM2hhTvsrD1pBCietBvMLgYRXUxsSqFH3z4siv6MgghwmG9YGfAx+tSTRzmxElTXHovISHBEVTv0mR8XXaSlbce5HXVi0JUH/oNBhejqC4m5hv6IgghajJZWVlOBnXGjBmanCGEEFWAUVQXExNCiMCwP20dMnafvAmIEEKI2oFRVBcTE0KI6mf/enyXOBrN7nof7dq+ibZT5iA9P/62VRVCCHHmGEV1MTEhhKh+di9BwpA2uP3SG3D/Qw3weJ/RSMuJr21VhRBCVA6jqC4mJoSoFMexc2F/tGufiHQzJDs7aQC++HIytro3heXgNszu1xndRm6Ao6BFWzClZ1f0nrgJJaH/No34Gs0euhOPP/sFpqbuQG3cO2Z/6jh0HzMGG7euxbTeYzBxVbb7XgkhRC3AKKqLiQkhKsVx5M7rgXvrXIKHx63Fkew5+KDulajfbBK2HMzGhoVjMX+7ObS2ExLVqZ88jDo3PIwBW3Yhd9i7uO3CBvhgwsaQph7C8v5DMSN5M1JnTcbcJRuwz/yz2sT+lM/R6JYmeP2ZO/Hn6xrjg/HbJKpCiFqDUVQXExNCVAHb572C6y6+AQ/fcTVuejQB2xjMWYwxXzyCFoucQwQp3Iz+nzRA3RvuQP1/NsKr3dbA3a9JuORhwpvPos73z8LlH/XCqnwTFkKIWoBRVBcTE0JUCXkY+/B5oR/ZbeiWadYFzV6G7779N9ovdW8Kl5KNQ/Dor/4HP7njG6yLzyVUfWX/zHdwzTl/xjO9UqEtU4QQtQmjqC4mJoSoAo7vTEabeg/izgcewhOTzejU3OUS1VMowIYxvfH8pdfi+mafoe9qrT8aTva413Dl936Of7SYilyJvBCiFmEU1cXEhBCVZhcmvXMT/vnMQMyZ1Rz1rmiM4ZtC4d0rMOnb59BOolpKwfoheLvRHXi7dyL6t26Ehg9+hVXadvsE+xfj43sexrV1LsCFb3ZA4hblVIUQtQejqC4mJoSoFCVY1LkhLqv7IAZsLQzdzMKMl27EBbe3RWLKMkz65im0XWwOreUUZyXhs0cuxN+f7gLuhH80rR/+c81fcdtHE5DpHlLr2TnpFdz1wHPoNX4gXryzMV7qtBh55j4hhKjpGEV1MTEhRKU4jl3r5mJe6o7S8YTH8jdj3vwUbN93APnZm7D9gLmjlnPsYC7Sls7Fyiz7Th1GVtoyJKVkQAMAXApz1mJ9+lYcOnYEuSkpWJu+R+NUhRC1BqOoLiYmhBBCCCFEtWMU1cXEhBBCCCGEqHaMorqYmBBCCCGEEFFx9OhRFBcXn1RKSkrMvWeGUVQXExNCCCGEEKLCHDp0CL169ULnzp3RtWtXp3To0AGTJ082R5wZZ5111ln/f3KLOECkkDx8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5F22727-8016-4C23-8042-A710DE46FD1F}"/>
                  </a:ext>
                </a:extLst>
              </p:cNvPr>
              <p:cNvSpPr txBox="1"/>
              <p:nvPr/>
            </p:nvSpPr>
            <p:spPr>
              <a:xfrm>
                <a:off x="1366576" y="1616118"/>
                <a:ext cx="1916102" cy="6305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20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s-AR" sz="20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s-AR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s-A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A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AR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s-AR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5F22727-8016-4C23-8042-A710DE46F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6576" y="1616118"/>
                <a:ext cx="1916102" cy="6305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ight Brace 9">
            <a:extLst>
              <a:ext uri="{FF2B5EF4-FFF2-40B4-BE49-F238E27FC236}">
                <a16:creationId xmlns:a16="http://schemas.microsoft.com/office/drawing/2014/main" id="{5CBF73F6-C6FE-484A-9FD8-2DE92BE0A7FF}"/>
              </a:ext>
            </a:extLst>
          </p:cNvPr>
          <p:cNvSpPr/>
          <p:nvPr/>
        </p:nvSpPr>
        <p:spPr>
          <a:xfrm>
            <a:off x="10126980" y="2171891"/>
            <a:ext cx="288032" cy="1311342"/>
          </a:xfrm>
          <a:prstGeom prst="rightBrace">
            <a:avLst>
              <a:gd name="adj1" fmla="val 60881"/>
              <a:gd name="adj2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Right Brace 34">
            <a:extLst>
              <a:ext uri="{FF2B5EF4-FFF2-40B4-BE49-F238E27FC236}">
                <a16:creationId xmlns:a16="http://schemas.microsoft.com/office/drawing/2014/main" id="{02E7B02C-A7FB-4574-810A-23367453246E}"/>
              </a:ext>
            </a:extLst>
          </p:cNvPr>
          <p:cNvSpPr/>
          <p:nvPr/>
        </p:nvSpPr>
        <p:spPr>
          <a:xfrm>
            <a:off x="9420268" y="2171891"/>
            <a:ext cx="288032" cy="890587"/>
          </a:xfrm>
          <a:prstGeom prst="rightBrace">
            <a:avLst>
              <a:gd name="adj1" fmla="val 60881"/>
              <a:gd name="adj2" fmla="val 50000"/>
            </a:avLst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6" name="Right Brace 35">
            <a:extLst>
              <a:ext uri="{FF2B5EF4-FFF2-40B4-BE49-F238E27FC236}">
                <a16:creationId xmlns:a16="http://schemas.microsoft.com/office/drawing/2014/main" id="{2D4819C7-A3AD-4AAA-B98A-897B22434E36}"/>
              </a:ext>
            </a:extLst>
          </p:cNvPr>
          <p:cNvSpPr/>
          <p:nvPr/>
        </p:nvSpPr>
        <p:spPr>
          <a:xfrm>
            <a:off x="9420268" y="3061988"/>
            <a:ext cx="288032" cy="421246"/>
          </a:xfrm>
          <a:prstGeom prst="rightBrace">
            <a:avLst>
              <a:gd name="adj1" fmla="val 60881"/>
              <a:gd name="adj2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E880C6F-5B5A-4DBA-BBD5-03FDCC6ECC44}"/>
                  </a:ext>
                </a:extLst>
              </p:cNvPr>
              <p:cNvSpPr/>
              <p:nvPr/>
            </p:nvSpPr>
            <p:spPr>
              <a:xfrm>
                <a:off x="466768" y="2607786"/>
                <a:ext cx="179305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sz="240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AR" sz="24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24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AR" sz="24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s-AR" sz="2400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4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4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E880C6F-5B5A-4DBA-BBD5-03FDCC6ECC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68" y="2607786"/>
                <a:ext cx="1793055" cy="461665"/>
              </a:xfrm>
              <a:prstGeom prst="rect">
                <a:avLst/>
              </a:prstGeom>
              <a:blipFill>
                <a:blip r:embed="rId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CA795A20-B36B-4CD2-8138-6C30977E2B87}"/>
                  </a:ext>
                </a:extLst>
              </p:cNvPr>
              <p:cNvSpPr/>
              <p:nvPr/>
            </p:nvSpPr>
            <p:spPr>
              <a:xfrm>
                <a:off x="2106872" y="2605215"/>
                <a:ext cx="173342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s-AR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CA795A20-B36B-4CD2-8138-6C30977E2B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872" y="2605215"/>
                <a:ext cx="1733423" cy="461665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5C8B6C3F-9073-4EB3-9A96-61D7657D37FA}"/>
                  </a:ext>
                </a:extLst>
              </p:cNvPr>
              <p:cNvSpPr/>
              <p:nvPr/>
            </p:nvSpPr>
            <p:spPr>
              <a:xfrm>
                <a:off x="3723987" y="2604485"/>
                <a:ext cx="142968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s-AR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AR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s-AR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s-AR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5C8B6C3F-9073-4EB3-9A96-61D7657D37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3987" y="2604485"/>
                <a:ext cx="1429687" cy="461665"/>
              </a:xfrm>
              <a:prstGeom prst="rect">
                <a:avLst/>
              </a:prstGeom>
              <a:blipFill>
                <a:blip r:embed="rId5"/>
                <a:stretch>
                  <a:fillRect l="-1282" r="-1282" b="-1710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upo 8">
            <a:extLst>
              <a:ext uri="{FF2B5EF4-FFF2-40B4-BE49-F238E27FC236}">
                <a16:creationId xmlns:a16="http://schemas.microsoft.com/office/drawing/2014/main" id="{42417456-70B9-1586-C1D5-1DD1BD0BC0AE}"/>
              </a:ext>
            </a:extLst>
          </p:cNvPr>
          <p:cNvGrpSpPr/>
          <p:nvPr/>
        </p:nvGrpSpPr>
        <p:grpSpPr>
          <a:xfrm>
            <a:off x="2850926" y="1463040"/>
            <a:ext cx="7525998" cy="4017390"/>
            <a:chOff x="2850926" y="1463040"/>
            <a:chExt cx="7525998" cy="4017390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4CCCC7AC-905D-4D35-B79B-0F0836869D1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499687" y="1864775"/>
              <a:ext cx="228555" cy="3615655"/>
            </a:xfrm>
            <a:prstGeom prst="rect">
              <a:avLst/>
            </a:prstGeom>
          </p:spPr>
        </p:pic>
        <p:sp>
          <p:nvSpPr>
            <p:cNvPr id="19" name="Marcador de contenido 2">
              <a:extLst>
                <a:ext uri="{FF2B5EF4-FFF2-40B4-BE49-F238E27FC236}">
                  <a16:creationId xmlns:a16="http://schemas.microsoft.com/office/drawing/2014/main" id="{0F855A19-962D-4D4B-895D-35B4EDED780C}"/>
                </a:ext>
              </a:extLst>
            </p:cNvPr>
            <p:cNvSpPr txBox="1">
              <a:spLocks/>
            </p:cNvSpPr>
            <p:nvPr/>
          </p:nvSpPr>
          <p:spPr>
            <a:xfrm>
              <a:off x="5400141" y="1463040"/>
              <a:ext cx="2656201" cy="40538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182880" algn="l" defTabSz="914400" rtl="0" eaLnBrk="1" latinLnBrk="0" hangingPunct="1">
                <a:lnSpc>
                  <a:spcPct val="90000"/>
                </a:lnSpc>
                <a:spcBef>
                  <a:spcPts val="1400"/>
                </a:spcBef>
                <a:buClr>
                  <a:schemeClr val="accent1"/>
                </a:buClr>
                <a:buSzPct val="80000"/>
                <a:buFont typeface="Corbel" pitchFamily="34" charset="0"/>
                <a:buChar char="•"/>
                <a:defRPr sz="2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457200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SzPct val="80000"/>
                <a:buFont typeface="Corbel" pitchFamily="34" charset="0"/>
                <a:buChar char="•"/>
                <a:defRPr sz="20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731520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SzPct val="80000"/>
                <a:buFont typeface="Corbel" pitchFamily="34" charset="0"/>
                <a:buChar char="•"/>
                <a:defRPr sz="18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1005840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SzPct val="80000"/>
                <a:buFont typeface="Corbel" pitchFamily="34" charset="0"/>
                <a:buChar char="•"/>
                <a:defRPr sz="16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1280160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SzPct val="80000"/>
                <a:buFont typeface="Corbel" pitchFamily="34" charset="0"/>
                <a:buChar char="•"/>
                <a:defRPr sz="16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6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SzPct val="80000"/>
                <a:buFont typeface="Corbel" pitchFamily="34" charset="0"/>
                <a:buChar char="•"/>
                <a:defRPr sz="16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6pPr>
              <a:lvl7pPr marL="19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SzPct val="80000"/>
                <a:buFont typeface="Corbel" pitchFamily="34" charset="0"/>
                <a:buChar char="•"/>
                <a:defRPr sz="16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7pPr>
              <a:lvl8pPr marL="22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SzPct val="80000"/>
                <a:buFont typeface="Corbel" pitchFamily="34" charset="0"/>
                <a:buChar char="•"/>
                <a:defRPr sz="16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8pPr>
              <a:lvl9pPr marL="2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SzPct val="80000"/>
                <a:buFont typeface="Corbel" pitchFamily="34" charset="0"/>
                <a:buChar char="•"/>
                <a:defRPr sz="16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" indent="0" algn="just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Corbel" pitchFamily="34" charset="0"/>
                <a:buNone/>
              </a:pPr>
              <a:r>
                <a:rPr lang="en-US" dirty="0">
                  <a:solidFill>
                    <a:schemeClr val="tx1"/>
                  </a:solidFill>
                </a:rPr>
                <a:t>Gas                    </a:t>
              </a:r>
              <a:r>
                <a:rPr lang="en-US" dirty="0" err="1">
                  <a:solidFill>
                    <a:schemeClr val="tx1"/>
                  </a:solidFill>
                </a:rPr>
                <a:t>Líquido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CC67D1F-E84A-4EC1-8FCC-693C2F93F336}"/>
                </a:ext>
              </a:extLst>
            </p:cNvPr>
            <p:cNvCxnSpPr>
              <a:cxnSpLocks/>
            </p:cNvCxnSpPr>
            <p:nvPr/>
          </p:nvCxnSpPr>
          <p:spPr>
            <a:xfrm>
              <a:off x="4550225" y="4014979"/>
              <a:ext cx="2066290" cy="1"/>
            </a:xfrm>
            <a:prstGeom prst="line">
              <a:avLst/>
            </a:prstGeom>
            <a:ln w="28575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8E9E8FF-57BE-4663-9077-EFAA262A14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50225" y="4418839"/>
              <a:ext cx="2063739" cy="1"/>
            </a:xfrm>
            <a:prstGeom prst="line">
              <a:avLst/>
            </a:prstGeom>
            <a:ln w="28575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325658E-130E-4E0D-86F7-2EE47BD9617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13964" y="3476476"/>
              <a:ext cx="2211081" cy="5102"/>
            </a:xfrm>
            <a:prstGeom prst="line">
              <a:avLst/>
            </a:prstGeom>
            <a:ln w="28575">
              <a:solidFill>
                <a:schemeClr val="accent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C77239E-A594-40A5-927E-0D4C90FADA3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13964" y="3062478"/>
              <a:ext cx="2211081" cy="0"/>
            </a:xfrm>
            <a:prstGeom prst="line">
              <a:avLst/>
            </a:prstGeom>
            <a:ln w="28575">
              <a:solidFill>
                <a:schemeClr val="accent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A0BA87FA-7209-4417-94C9-3F98BC11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484551" y="3062478"/>
              <a:ext cx="454771" cy="594700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5C4FC488-1F6A-483F-8D2E-0E00CF1B621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460790" y="2617673"/>
              <a:ext cx="478532" cy="650804"/>
            </a:xfrm>
            <a:prstGeom prst="rect">
              <a:avLst/>
            </a:prstGeom>
          </p:spPr>
        </p:pic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5016AAD-C7A8-499F-A27F-496F5F104D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13964" y="2171891"/>
              <a:ext cx="2211082" cy="0"/>
            </a:xfrm>
            <a:prstGeom prst="line">
              <a:avLst/>
            </a:prstGeom>
            <a:ln w="28575">
              <a:solidFill>
                <a:schemeClr val="accent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D0BDDDE-E9BA-455E-81A0-C19B4DBA2C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50225" y="4596003"/>
              <a:ext cx="2063739" cy="7620"/>
            </a:xfrm>
            <a:prstGeom prst="line">
              <a:avLst/>
            </a:prstGeom>
            <a:ln w="28575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B5706FE-D387-480C-99CA-30346208EA4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55965" y="4603623"/>
              <a:ext cx="185799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11331FA-6508-42EE-A090-23B24FA26F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13964" y="2171891"/>
              <a:ext cx="185799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F7A44B52-DE9C-41AE-BC8B-C08F93A5E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523056" y="1815113"/>
              <a:ext cx="478532" cy="464860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8C9A02CB-F441-4DCE-B6BF-E32053503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288148" y="3483233"/>
              <a:ext cx="524154" cy="685433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0348BA81-4197-4B94-B6D2-195D07D17F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285597" y="3892280"/>
              <a:ext cx="524153" cy="685431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8C165C10-2FC9-4CC8-926D-609B43C687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103396" y="4293101"/>
              <a:ext cx="629030" cy="629030"/>
            </a:xfrm>
            <a:prstGeom prst="rect">
              <a:avLst/>
            </a:prstGeom>
          </p:spPr>
        </p:pic>
        <p:sp>
          <p:nvSpPr>
            <p:cNvPr id="37" name="Arc 36">
              <a:extLst>
                <a:ext uri="{FF2B5EF4-FFF2-40B4-BE49-F238E27FC236}">
                  <a16:creationId xmlns:a16="http://schemas.microsoft.com/office/drawing/2014/main" id="{AE8FC6C7-F6DF-44B8-B480-CCF9A90377C8}"/>
                </a:ext>
              </a:extLst>
            </p:cNvPr>
            <p:cNvSpPr/>
            <p:nvPr/>
          </p:nvSpPr>
          <p:spPr>
            <a:xfrm>
              <a:off x="2850926" y="4021952"/>
              <a:ext cx="3762999" cy="831844"/>
            </a:xfrm>
            <a:prstGeom prst="arc">
              <a:avLst>
                <a:gd name="adj1" fmla="val 16471219"/>
                <a:gd name="adj2" fmla="val 2158260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0" name="Arc 39">
              <a:extLst>
                <a:ext uri="{FF2B5EF4-FFF2-40B4-BE49-F238E27FC236}">
                  <a16:creationId xmlns:a16="http://schemas.microsoft.com/office/drawing/2014/main" id="{33F7F382-958F-4C9A-9060-11C5AD6C5246}"/>
                </a:ext>
              </a:extLst>
            </p:cNvPr>
            <p:cNvSpPr/>
            <p:nvPr/>
          </p:nvSpPr>
          <p:spPr>
            <a:xfrm flipH="1" flipV="1">
              <a:off x="6613925" y="2653529"/>
              <a:ext cx="3762999" cy="831844"/>
            </a:xfrm>
            <a:prstGeom prst="arc">
              <a:avLst>
                <a:gd name="adj1" fmla="val 16471219"/>
                <a:gd name="adj2" fmla="val 2158260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pic>
        <p:nvPicPr>
          <p:cNvPr id="44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N°3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3" name="Marcador de número de diapositiva 14">
            <a:extLst>
              <a:ext uri="{FF2B5EF4-FFF2-40B4-BE49-F238E27FC236}">
                <a16:creationId xmlns:a16="http://schemas.microsoft.com/office/drawing/2014/main" id="{DC0B6152-C859-5501-ED18-20614D3B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r>
              <a:rPr lang="en-US" sz="1600" b="1" dirty="0"/>
              <a:t>-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B30C1BF8-A88F-A674-9B00-4B70E3171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E8F5E800-7053-7820-1297-0DBE7DD18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9493" y="4180269"/>
            <a:ext cx="3482192" cy="786706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Entonces,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¿Cuál es la fase de control?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18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5" grpId="0" animBg="1"/>
      <p:bldP spid="36" grpId="0" animBg="1"/>
      <p:bldP spid="16" grpId="0"/>
      <p:bldP spid="38" grpId="0"/>
      <p:bldP spid="39" grpId="0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png;base64,iVBORw0KGgoAAAANSUhEUgAAAqoAAAEyCAYAAAAyWPLZAAAAAXNSR0IArs4c6QAAAARnQU1BAACxjwv8YQUAAAAJcEhZcwAADsMAAA7DAcdvqGQAAG5rSURBVHhe7f0HeFRl3v+P+zy/639te766z/bHbequ66pYdldl7WUXQQR7d7GvrL1iR6UICioivYXeOwiE3gKEHgKhQ0gCSSgJECCBEHj/533OfYfDMAkZkjM5k7xfXrcz85nDZOp9v87nbmdZ8vPz4S0HDx7E8OHDsWLFCgghhBBCCBFLjKK6DBgwAOGle/fu2Lx5szlcCCGEEEKI2GAU1eXo0aMILyUlJTh+/Lg5XAghhBBCiNhgFNXFxIQQQgghhKh2jKK6mJgQQgghhBDVjlFUFxMTQgghhKg5HD+C3NXzMG3ONhx2AsXIXbMA0+duQoFz+wSHs9dgYcoKZBbYYY+Hkb1kOTZszTP/VsQSo6guJiaEEEIIUXMoKcDyrs/j8j81RsesA0BmIt7++5X4x2vjkGkOseyd9R6uqnsrXhu9ww0UJuG1uvfgnV5LsdeNiBhiFNXFxIQQQgghahbFezHl63/gr/WbomXTxqh3f3esNXedxMFVaH1XfTz04Qjkhm4env82bnj8fQxK3e/eL2KKUVQXExNCCCGEqHEcP7AIH/3pBzjrp3ejf3gq1UPGgCdw/4sfYFJBAVLer4cmH/bBmvAxAiImGEV1MTEhhBBCiBpH8Y6l+OIft+Bv976BzluKTDQCGQPx8H1voMuovnjvoaZonrASB8xdIrYYRXUxMSGEEEKImsWxHfju/ca486FO6NvncdS9owXSynTV7Rj03JO4v84f8YtHW2PEWmlqdWEU1cXEhBBCCCFqDkf3Y2a/J/HXuvdi4I7DOLprOj5rWBfXvDwS3Htzz9oJGDlyGFZ7ZkvlzngXdc76Ma55bzxyTEzEHqOoLiYmhBBCCFFz2LEFyy75AbrNzEIxb2dtRPa9dfHNsCRkhG4WJHyI1tfchW47eWeIQcOArxvhn03eQ5uUI0DHL4ENG8ydIpYYRXUxMSGEEEKImsP+A8BX3wKtmgPp6cBTzwLvh6737w2sXYtdda/Dwt9dgY0jvwMmTgbefB94rh7eaz0K49/uCjR7DWjSBFi1yjygiBVGUV1MTAghhBCiZnH8ONC2LXD33cDkkIzu3Qu8/Tbw2GPYP2wY9k+eCLzyOnDPFej17C1oePNL6HPRg9jzauiYvN3AlClAZjlLBQhfMIrqYmJVynF+MUKkpaXhpZdewtixY53bjB87dqz0fiGEEEIIPzl+5AiOTZwImsfB4mLkr1sHzJ7t3knS1gPJk7F48WQkzFiD7d/NAnZnmztFdWAU1cXEqhzKaLt27fjH8M0335TGKKpCCCGEELHgaKiUuFexcuVKjGVmNYSSZsHFNVSDiVU56enpaNq0KX7yk5/g448/NlFIVIUQQggRM44epaoChw4dwqefforHH38cu3btcmKS1WBiFNXFxKoE+4Hv27cPU6dOxeeff45LL70Ut9xyCzaYmXMlJSWSVSEiwR6H0O+DlerRo6HfiQkLIYLP8WMlKDl23OleFsHCusnq1avx4osv4qmnnsJ3330nFwkwRlFdTKzS8AO3H/qSJUswfvx4TJs2DVdddRUeeOABTJw4sfQMRl8OIcI4moper9yLK+tchssvvzxULkOdF/ogbZebCTgzdmB8l0EYM379GUvvsaObMbF3R3zScSEOm5gQ4mS2z+uEJpdfgUdbTkC6iYlgkZeXh0GDBqFfv37o3bs3hgwZgpSUFOc+r79UD8dQXHQYxaETncpynK+FSY+jxTh6uhOn0LEloeNKvAcdd9+L6j7hMorqYmKVxp6xUEb5ZVizZg0WLVqEOnXqoG3bto60zpgxw8moCiHCODgdb7/XBh0HLcKmTZtCZSHaP/wwvp6chn2hu0sO7UPenj3I23vQGW8V+sXh+NEiHDpQEIrnIb/gEIptzVJyBAfz92DP/pXo/O5XSOiXgqOhY/fvzcOe0GPYcuBwSbmVUUlROqa2vRPn/uxy3NVyjrsOoRDiJI4VZ2FCp1Z47clOWLptL44eP4JD+/hby8fBI7a9O4aigr0hWQr99vL2ofCo+8s7ejDf+S3m7ztUOoaylGPFOLQ3dPy+/ThQeCQkHuaIkiIc4G85Lx+Hiq1claBwv/v4eXn7UXSSeQiK14IFCzB06FAsXboUkydPxrJlyzBhwgTn/uru/j+6ZSheavAS+q0sMJEzZ+ekbhixdANSJg7Ad+uyUd4jHs8KedqEQZjn2fCgZOVkTJr8HVaWs9NsLDCK6mJiVQI/7Pnz52Pw4MHOF2PevHm4+OKL0aVLF+zcuRMDBgxwGmEhRBgHZ+K9lp3Qf9JG5Ofnh8p69HnyUXw9JQ17i7dhwIs3429/+QuuvqkpBq4+jJJjeUgf9iquu7ke/nzxRfjTzQ/jy3mHQj/CYqwb3xoPX3IxLr7/DtzQqDlGf5eJg+v7o+ldV+Evocew5b0x6ThQZv1cjPSMNMwY3gt9Wr+HfzefoYyqEBHIXtAVTS48F+f+/iF8NTsXW+e1w5O3XRn6jV2KB1qOw8bCYzi2exzebnQTLr8y9Nu7ugn6rg7JakEqOje52vkt3tDgbYzdVHRCVkOSunVWRzx5Weh33Ph23PxYK4wYnhaKFyJtxFt44EY+/iVo8vUcbA/JaknmYLxw27W4gnXEjf/BsI1FGoLggf7Rt29fbNmyxen+Z7f/wYMHkZSUhIwMLv1fnRzCzrHN8EKHBdiQfwB5OTnI3V3IVASKD+5B9o4c7N7v1r5HC/eFbudi74Gy0wY7hrZGz7mp2LY7F3k8wTl+GHtzc7Cn4BAKi47i6OEiFJeUoKS4CIUHD6Fgz07s4xcv1HYcyM/B5tHdkDBkBJIL+WjHULh3N7Kz82J+8mMU1cXEKg3FlGco/fv3d7KpZM6cObjkkkvw9ddfO7cTExOdpar4BSEU2+o+kxEiEBQno82jt+D88y5yfjOXhESzQfOx2Lq3BOmDmqDxW10wad58TBvRFk9e/imS87YhqevzuPTZIcjMWYkhX32IF1ouwf5to/H5xy/gs2k5yNk8BE82eQ0fjNyIkoPbsXpZknMiacv6nEKTnY3EcRx1xstuwXddW+OFD6ejmk+whQgkJYe3YvQ3X+Dj0MlcQX4SPmr5Pl75dnLoN/YNHn3wI/RfsBN75r2Ptz/rg2HTQr+9RWkh8diPJd0eROP3+mHu/DkY0/1jPHV1Kyy0SdONiejc8nl8PDn0O942Dq888wKa9lwL7JuJlz94Dx/0nIr5s77Affe3xriUkEhMew2vtx2CcTPnY8GS9cg/4j5Obca6RXFxsdObO27cOOf2ihUrMGbMGOc6hymOGjXK8Zdq4/gStL/uElz457cxJLEdHrrqevyjQTvM3pmOCc1vx1+uaoBnOy3F8cO7ML9rU1x11U14rs1UbD8c+Tlnj/wCCUlrsGRkd4xZk4XMpQl47sa/4K6X3sSHXRZg6eBOmLxuA9bP7IGvR6/BolE9MStUuZdsm46Wj9XBn86/Ci9/m4i1obevpGAOvvjXzbjoD3ei9fSNOHhK2t8/jKK6mFhEDuzajvTN2Siw3Quhs7ldmRnYnLPv5DENIbKzs53JUyNGjDARV1T//Oc/o3379s5tDgvg+BAKLb8YLBwKIFkVtR6bUZ28EXv37nXKQdOXP+eDP+H/zq+DutffgOuvuxrX3fompqzfihXDP8Kzwzju+xCWTuqLth8nY+uyL9H8nScx3BkOnoW+n36NnsO3mIzq30qzqU5GdXR5GVXLVozp2AL/kagKUQY7MW1Ab3zzxUIcP7Iba8d+gqcaXY8brrsYv/zz0+ixaHdIRjZj4DMP4tYbbsB1dR/ExxNTMfSV3+IXf/gLrmPs71fhtkYfYnqe+4j5C0eh0yevY6Lzo9uBIe3ao22XULtZmIsVQ97Eow1uwA1/vwg/u/xljEjbH3r8VPR4qDFuuOH6UB3xKNom7YIZXVAroVPYYYaZmZno0aMHsrKynNv0DyuqXJ2oZ8+eWFWtO08VYd+U5nh/yBosGPg5vuo7HGO6vI43By9Ez/daY8z8ZKRs2ovcpXPRr9WHGDl/AL7o0Bn95x8y//5krKgu6t8OCQs3YOwXHTBj4zLMTHgeT3weOsHp9QXGrk7Dmskd0GrQCszu3wHTDpdg9bSxGNR/HpaN7YQu3bojNfRY6X0/xbeDRmHtwgS8220ylmXFTuiNorqYWEQWfv4QfveDy/D+tAynS+L42i5o8Pv/xa+bjsYeTz8gZylTSvll8KbRw0WVJCcnO4OYc3NzndvVeiYjRFAoSMTrn3YLVUKmpSrlGLaOehmPvPstRk+ehdmz52LhsnTsL9gaOjN+G00Gc5PqvUga1xOfvj0L+3ckomOLF/Bun2Qkr+iH5x97C+0GrQk9zFEcLipEYeGJciTUkp2+LduEEe0/wFNvT5GoChGRbEzs0Qmft12G/ZsT8HnLd/D5qNmYNbcz/tX4LfSYvgWHC7KwatHc0O93Jia3/zeu+XAYpnR7Fk0+7o3J02dj9px5WJKSiQLzgzyemYT+X72Cd/g7XtQbzz7xIt4YEHqcNd/g45afouP40OPP6IAH73gXQ5ZsR9G+dCxfMAezZ03BiFZP4arPZqPgcO01VZv8Yj3HTOqkSZOc24RjVK2okpkzZzrzarh0VfVQguKkz/DZ9GykJXbBszfXxY033oCWU3Mwv9uTuOWGW/DEa6MwO20yPm54Hq6+9Wb847mWGO8upHQKVlSTB36Fvos2YkTXwdiOAyjcNADvfjUT83q3R2J6BtJnd0WbISsxd2BnzD68H7Mnj8LQsaH2Z/0EDBs6ACtDj7Wh85cYNm9p6Bmmov+A+Vi3NXYzFYyiuphYRI5v6Y+Gf/gB6rw1GdkhodzSpSF++YMf49lRO04ar8Yvw/Lly0sl1cqnFdUvv/zSuU3Y7b9w4ULn7Mae9SijKmo9h5agU8IYzFwRLqohju/A6GYNceM11+Caa67F7ff3QNrBHdgwsytaT+PxB5A6bwJ6f7PQ6crfPqszml77V/y1fj3c9uhnmDCvMtv/bcesoT3RtutiqDdRiEjswcIJozFw4Drg6Ep8+/rduOrq0G/1/hfQ9InPkLg2C9uXdsLjd/D3ew3qXvsU+q7ejyPF6Rj0ws34u/O7vhH3PtUf680jojAPK8a0wOPX3Ypbn7obdR94Fz0GbQ7VEwvQ8t934Gr+mwdfxatPf45Z6bnYNqct7rnNffzrb30RwzZwjGPtxToI58T06dMHOTk5zm3izagSTmbjkEUOh6oejuLwrOZ4Z/hGDH33LXQck4BBXV7Fe2MysCl5BqaPHIKxoyZgxMwVGPflR+g5bTrmp2xEXhnOuGNIS3Sfm4oFCW3Qe+EGTPn6c/QbPwhDur+FZzvOQXLfFviiZ2/07fAuWgxcgVkJ7TClCNgyZyy6t+uGnq3fRKuvuoM55h1jP0Pb9u0xtHNzvNQ9ESk7Y/etMorqYmJlkIl+9/4Z/1PnTczOSEH3e8/Hj37xDCbuPHlaBUXTfjF4WZaoMs5jWZiF9R4rhBBCiBBZ89CjxRN4qu1kTB72KR56rTnaJu02d4rTYZ2Ek6e4lbs3GUZRHT16tLnlkpqaWrpUVewpQXHKAPRbmIMlA97Cbbdei5tefx+d+43Gt4/+Hdde2xhNuy4PHVeAlUOa4x/XXou73+6Ixfnuvw5nz+zBmJS6FWsSh2H65lzkb52I1+tfh789/Ag+GZCG3MW98Gjdurj10VcxYs5WpEwdjkXsLtu1CJ1euQnXXncv2oxcCSfteHwN+rx+X+gE6GkkLM85MdkvBhhFdTGxMtk26CFceHYdvNDqVVz/h5/gt03HYNfJnnoS3i9EpIyqEEIIIcqjGFtndsN/brkZN9/cAG90nA7tPF81cDJVuKjWfI5i3+oeeK/X+nIm0AYLo6guJlY2WcNw70U/xo/P/hn+v/8+H69PyqpwF6BEVQghhBBBwTvrv/ZwBAXbZmDYrGyUxEkntlFUFxMrh2wMf+xynP1fZ+Gs/3sVU3MqPuBYoiqEEEKIoEBR5VKZItgYRXUxsXJZ2+1GnPejs3DuK98h11kEtmJIVIUQQggRFDhGtWXLls4EcE3mDi5GUV1MrByOYtpLf8U5Z/0ML0/MRBSeKlEVQgghRGDgEpnnnnsuHnjgARw4cMBERdAwiupiYpHJXYgubR5Hnf86C7+58XPMz4tuJUWJqhBCCCGCwqJFi/CDH/wAN998MwoKKr+3vvAHo6guJhaZnYvQvd3H+LBla0xYtx/RjsGVqAohhBAiKDCj+r//+79o0KCBMqoBxiiqi4n5gkRVCCGEEEGBonr22Wfj9ttvr8bdqMTpMIrqYmK+IFEVQgghRFCwolq/fn1nV00RTIyiupiYL0hUhRBCCBEUJKrxgVFUFxPzBYmqEEIIIYKCuv7jA6OoLibmCxJVIYQQQgQFiuo555wjUQ04RlFdTMwXJKpCCCGECAoS1fjAKKqLifmCRFUIIYQQQUGiGh8YRXUxMV+QqAohqgtujWiLEEIQiuqPf/xjiWrAMYrqYmK+IFEVQgQB7ekthCBLlixxFvyXqAYbo6guJuYLElUhRHVy8OBBZ5tEiaoQgkhU4wOjqC4m5gsSVSFEdbFp0yYMHz4cq1atMhEhRG1HohofGEV1MTFfkKgKIcqipKgAe/YcQmXynN5xqDZjeuzYMaxZswadOnXClClTcOTIESeujKoQQqIaHxhFdTExX5CoCiFOpRgFO2bgi7dewXOfzESRiUaLlVN261NOyeHDh5GUlIQuXbpg8eLFJ8mrRFUIQVH9yU9+IlENOEZRXUzMFySqQtRgivKwc+dWpCxagNmzlmJH0T5krliMuXOSkJEfktHtqzF39gzMmOGW2UlLkHkg9M8KNmBc8wa44Dd/w32t5oa09cyxskoOHDiAyZMno2vXrli/fr0TI1ZihRBCohofGEV1MTFfkKgKUYPZ0A+vvfEvXHft7bjlyrpo0voLvHXvXbj54l/hzm+XYOmo1njwrgZo0MAt9zzxMsZvPY6c3HQsnTsFk3t+hqYfTMOZ7LZNOfVmSXNycpzxqP369cOOHTucmL3PK7NCiNqNRDU+MIrqYmK+IFEVogazoQ8efOYjdFoaquwzu+Pqv/wHXVfuATZ2wXVvDsby5Dn4bvxojB7tlvFTZmJDvvm3yMC4zi2jFlUrqEePHi2Vz61bt6Jv374YM2aMM8OfWDm1x9hLIWoux5C7ehP2mVsiMhLV+MAoqouJ+YJEVYgaTFpPvNN5CKZk8HoHXNOsN+anFwE7R+Dp90diXq9meKBxPdSr55bGj/8HI0p75LdibKcWUYkqZZPjUSmplFWW1NRU9O7d2xlawLg9TmIqahPHc1dg2MTR+LT+K/h2YjcMXpyOYo14icjSpUtLRbWw8Ez6c0QsMIrqYmK+IFEVogaT+i1e+Lw3xmwKXV/VBn96viOmbzwIZCbg7teHY3u5qZ1NGN7uXTz+2iRUNKdB+Swudke0cib/3Llz0bNnTydDQqygeocECFEbOL52FN74+C3UP+8qPPhWEzQdlIwi97xNhCFRjQ+MorqYmC9IVIWowWTPx6iZyUjdHbq+YwbajpiHDbuPAHsXI2HcSuQfKHGPi8hurJz9HQaNW1vuZCorn7YQdu9PmjQJvXr1Kp00RTlltpXwON4WoiZxPHcJRvYaiTkb3OEt2LMEQ7uNxPyM/TiGfKz46g08dldjvNp8DDYUlFRq2beaDEX1pz/9qUQ14BhFdTExX5CoCiEqA+XTu/zUzp07MWLECAwcOBBZWVlOjFiJtZdC1DSOZ0zDp/+8HFe83B1bC3Zh8fuNceXfXsWQ9XkowRaM/7Qn5mzKQlLfXpibeTAUE5GgqP7sZz/TGNWAYxTVxcR8QaIqhDhTKJ2UVCufnDTFWf2cNJWfXzorS4haw7Gt/fFUo1tx36ONcOMtTdF70R5lTqNk2bJlEtU4wCiqi4n5gkRVCFEVpKSkoE+fPs6kKdu42K5+IWoTO/o/jXPP+ilu+2oBDpiYqDgS1fjAKKqLifmCRFUIEQ12fKl3vOn8+fNLJ03ZIQB2SIAQtYtczGjxER688u+4pfNkbNyrfGq0SFTjA6OoLibmCxJVIUQ02O5+Ynea4hqpa9eudWLEDgUQoraxI/FtNL71FSRMSsDzd92MZj1WwUytEhVEohofGEV1MTFfkKgKISqKV0B3796NYcOGYdCgQcjMzDRRIWoveYs64eFrL8Jj38x0FvXf2e8ZXHVJYzSfsvWMdnerrUhU4wOjqC4m5gsSVSFEtGzbtg39+/fHuHHjkJeX58TskAAhaiuFWYsxbeZ8bLLd/SW5WDB1OhZtzi93iTdxMhLV+MAoqouJ+YJEVQhRHhRQbyZ13bp1zqSpefPmaY1DISqKOZGzJ3T2usX7O/PGayPLly/Hz3/+c0dUVccEF6OoLibmCxJVIUR5eLOks2fPRtu2bTF16lTs3bsX+/btczKqKrWn7Nmzxxn2UVRUZL4VIhr4e7ITDb2yGi6qtVlWKaq/+MUvJKoBxyiqi4n5gkRVCHE6KCVjx45F06ZN8cknn2Do0KEYPHiw0/2vUrsKN3LgjmM8YencubOzuQPHKquUXfh7GTJkCFJTU3H06NHSjKpXVMUJJKrxgVFUFxPzBYmqEKI8mEUbP3483nnnHQwYMKA0q5aTk4Pc3FxnJyqV2lP42XPy3Jtvvunsx/7LX/5SpQKF4vX44487m2FwpYyJEydiypQpmDVrFpKSkpzdmLhyRkZGBnbt2uWsqHHkyJFSsa1NSFTjA6OoLibmCxJVIQSzOrYrkpc2y8NGs3fv3k6DOn36dKcIQdLT05GYmIhJkyY54qVSfrG/Iba5LBzjzUvGvvvuO0dgmX21mWv2WDALO3r0aOeYFStWOL9HK7B2ibhw7LABm62NR8mlqFLuJarBxiiqi4n5gkRVCGHl1DZqvExLS0OXLl2cRrK4uNhZzJ8NKjM8Qogzg78fW/i7onQePnzYETLOcC8oKHDGAPNEgEMFFixY4JwQUGITEhIcieVQAo4T52+UGW7+u/DfpVdW4w2JanxgFNXFxHxBoiqE8GZR2XiycezUqZPTHWnllTGKalmZHCFExalIttMeQwmlzO7fv98RWP4uOXSA0srxwlzLmEMItmzZ4oguj41nJKrxgVFUFxPzBYmqELUXNoTeBpONHGW0W7duzjJUXiiqbBwlqkKcGfb35v3d8TL8PsbtffZ+L4zxd8hsbHZ2tiOuHDrQr18/Zxw5hxnw98uVOXhMOPZxIz12EJCoxgdGUV1MzBckqkLUPtgIsqFjpsZKKidwDB8+3NkOlZOkCBsye//ChQuVURWiGilPLPk75RCADRs2OGNiKa3MuM6cOdPJwnIpOfvvecmeE/7+gyirHI977rnnon79+lrwP8AYRXUxMV+QqApR+7CiahspO2mKSw15GwZvIyZRFSJ+YCaVqwiwF4Qnn1xWbPHixc5JqP0N23ogaEhU4wOjqC4m5gsSVSFqH1ZS2VBxwkbXrl0xbdq0kxowK6n2UqIqRDDx/lbtdS/5+fnOZh2cjMXCLCu3QWZWNYhIVOMDo6guJuYLElUhage2EbMNGRsprt/ISVOLFi1yYsR7nPd4iaoQwST8t+q9bWPEnphyHKs9OWVvinfFAB5vT1S9/zaWSFTjA6OoLibmCxJVIWo+bHDYGFnJ5FqMnHDRs2dPZ4mbsvA2VBJVIeKL8kRz48aNzhqtHBbAMa0cx2rhb5yFwlodUFT/7//+z5lMJVENLkZRXUzMFySqQtR82OBYweQajSNHjnQaqO3btzuxiiBRFSL+obx6BXTz5s3O2HQOCeASV1xFwCJRFeVhFNXFxHxBoipE7YHdfJwJPGrUKGfcGvHO/C8PiaoQ8Q9/63bGv/d3z4lX3FSAqwUkJyc7vS6WWA8BkKjGB0ZRXUzMFySqQtRM2Lh4J0usWbPG6ernLjd2QXAeQ/GsSEMkURWiZsDfOwtF1SurXCmAKwNwhQAuVcfhARb+7ityQlsVrFy50hmjKlENNkZRXUzMFySqQtQ8vAJqJ0316NHDuayIlEZCoipE7YDbsnKLVg4Pmjt3rrMRCDnTuiNaUlJS8Otf/1qTqQKOUVQXE/MFiaoQNQ/boLCS50QJZlJXr17txKzERotEVYiaTXjdsH79eiezyiEBHMsaKySq8YFRVBcT8wWJqhA1B2/Gg1kRNjJcioZrJhLef6a70UhUhaj5sHvfO36VY9mZXe3Tpw+WLFlyUt0RXo+cSb0SCYlqfGAU1cXEfEGiKkT8wwbC20hwqRlOmuLsfs7yt4QfFw0SVSFqB6wjvONR+ZtnjwzHrrIO2Lt3rxO39YmtU860bgmHovqb3/xGY1QDjlFUFxPzBYmqEDUL76QpO3O3KhoQiaoQtQvWG15h5XJ2XMpq0KBByMrKMtETwlpVWFGtV6+eRDXAGEV1MTFfkKgKUTOgQHKyVPfu3Z2dpjiDl1R0+anTIVEVonZhRdX7m9+/f3/pRCsuaWWpijrGIlGND4yiupiYL0hUhYgfvFkL7/WioiIng2onTdn7KKlsZKoi2yFRFaJ2YUWVl7YQLm/Hk2HWN8uWLXNipCrqGSJRjQ+MorqYmC9IVIWID9hg2IlQvG4zGBwvZidNcUF/i7dhqQokqkLUbrz1CesfDjPijlYLFixwYryf9YOV2zNl1apV+O1vfytRDThGUV1MzBckqkLEB6z42QB4RZHjxLiTjHenKUtVSiqRqAohwtmyZYtzksztV+2JdGWHG0lU4wOjqC4m5gsSVSHiB1v5szFgNqNbt26YPn06CgsLS+NVLagWiaoQwouta9iTw8wqx67aOqoy9YRENT4wiupiYr4gURUimFjpDJdPu9NUly5dnD25mb0g9hjvsVWJRFUI4cVbN9nenRkzZpx0Qu29rCgS1fjAKKqLifmCRFWIYMLK3k6GsjJ68ODB0p2muGuMbQAq081WUSSqQojyyMzMdGR19uzZpfWEV2YrSmpqKn73u99JVAOOUVQXE/MFiaoQwYSVu3esFxfu51aGbAhycnKcGDmThuBMkKgKIU4Hd8Hj0lWcYGXrLl5GU0dJVOMDo6guJuYLElUhggkrdiuF3klTXMeQWEH1Fj+RqAohysJbB7G3p0ePHs7SVTYWTf0kUY0PjKK6mJgvSFSFCA62sreZCF5npc2ufk6a4vhUG/cew+I3ElUhRHnYOoksX77cqbc2btzo3I6mjpKoxgdGUV1MzBckqkIEA1bklEArgtxZavHixc7Mfi6u7W0EqgOJqhAiGugXXA3ADlWqqKxKVOMDo6guJuYLElUhgoEVVcI9+rnTFLvP0tLSnFgssqblIVEVQkQD64qRI0c6xS6hVxEkqvGBUVQXE/MFiaoQ1Y9XQvfs2eOMReWYVI5NJcymKqMqhIgXbJ3GnfNYl82fP7/CdZhENT4wiupiYr4gURWi+mBlbpeeIlw4u3///hgxYsRJO01Vt6QSiaoQoqJ46zbuXtW7d29nkhU5Xe8QRfW8886TqAYco6guJuYLElUhqg9Kn620WTlzPCrXSS0qKnJiQUKiKoSIBtYVtr5gRpVbrXKZvdOxevVqnH/++bj99tslqgHGKKqLifmCRFWI6sEKKityrjnInaZYmXvjQUKiKoSIBtZlrC94yezq8OHDnW1WT1eHSFTjA6OoLibmCxJVIWKPlVFWwpMmTUL37t2djKqFFblEVQgRr7COY/GOr9+xYwd69epVumRVWUhU4wOjqC4m5gsSVSFih628CSdNcaepPn36ID093YkRe4w9LihIVIUQFcVbf3nrs3nz5mHIkCEoKChwbluR9R6/Zs0aXHDBBRqjGnCMorqYmC9IVIWIHbYy5qQpbjNIUbVjtsIr66AhURVCnCk2q8rx9xyrmpycXCqpEtX4xCiqi4n5gkRViNjCdVHZ1U/pO3jwoBPjjlNBF0CJqhDiTKGI2lUA1q5d62wEYE/Sw0/QJarxgVFUFxPzBYmqEFULK11vsZkEXucOU5w0xe4vux0q76f82eOCikRVCHGmsP6zdQeFdcyYMZg7d27E+kSiGh8YRXUxMV+QqApRtdiuLFvI4cOHnWWnuNPUqlWrnEqb2Mt4QKIqhKgq7PCn3NxcEzkBe53+8Ic/OKIazY5WIrYYRXUxMV+QqApRtVBOKXNWQvfv3+8sy8KuLlbOFt4vURVC1EZYj7A+mTVrVukJvUWiGh8YRXUxMV+QqApRtXhFjlugcvtA7nXNWf4WHhNeOQcdiaoQoirhiTvrR2/dSCSq8YFRVBcT8wWJqhCVg8LJzCgvvfLJCQPcaSoxMbF00pTNoMZTJtUiURVCVCVHjhzB2LFjnbrFWydyHVWJavAxiupiYr4gURWiclBOOTmAk6NY2VLkOGmqa9euziUrY8L74lFQLRJVIURVYU/q161bh4EDB+LAgQPObWJFVQv+BxujqC4m5gsSVSEqh5VTwjUCOWmKksoK2JthjWdJJRJVIURVYetDCurQoUMdObVw1v8f//hHiWrAMYrqYmK+IFEVonLYCjc/Px+jRo1yZrJybKqF98e7pBKJqhCiqrD1Ik/mFy9e7AwBsHWLRDU+MIrqYmK+IFEVIjq8Faxl+/bt6N+/vzNpat++fSZ6YvxqTUCiKoSoKrx16K5du5zu/5ycHOc2J1NJVIOPUVQXE/MFiaoQ0cEK1u6wwop2/fr16N27tzNpqiZXqhJVIYQfcMjUpEmTnDqGMKN64YUXSlQDjlFUFxPzBYmqENFhswCcPMXJUpzZzwrW7jRVUzKo4UhUhRB+wDqVG6Fw6BThiil/+tOfJKoBxyiqi4n5gkRViIrhFVBWnjNnznR2muLZv8VKbE1EoiqE8At2+w8ZMgQFBQVOL5VENfgYRXUxMV+QqApRPrar30poXl6es081x6SG7zRVk5GoCiH8gmtNT5w40VktZdOmTY6oaq//YGMU1cXEfEGiKkT5UECtpNqdVEaMGHHKbio1HYmqEMIvWK8kJydj+vTpTkb1oosukqgGHKOoLibmCxJVIU4PZZXjpjhpioP+beXJyrUmd/d7kagKIfxk69atzjJVS5cudbxEohpsjKK6mJgvSFSFOBWKqe3K5yQpSlrPnj2dSytqFFSWmt7lb5GoCiH8ZPfu3U73/9SpU3HppZdKVAOOUVQXE/MFiaoQp2KzpNw1hZUmJdW7c4pXZGsLElUhhJ9wItWsWbMwePBgXHbZZRLVgGMU1cXEfEGiKkRkeHbPBfw5JjU9Pd2JcVJVbRU1iaoQwk9Yt6SkpKBDhw6oU6eORDXgGEV1MTFfkKgKcSp2pylOmuKuKYSSeuTIEYmqRFUIUcXYHiqOU23VqpUzmap+/foS1QBjFNXFxHxBoipqK7Z7P7wbn9v3hU+a4rEUtNo0JjUciaoQwi9svZqbm4sWLVrgN7/5De644w6JaoAxiupiYr4gURW1Ea94WvFiRblgwQJnp6n58+eXbpNaW8U0HImqEMIvbD27d+9efPrppzjnnHNw5513SlQDjFFUFxPzBYmqqI2wUqRwWemilE6ZMsWR1NTUVCdGeJzNvNZ2JKpCCL+wosqF/9u0aYPvfe97EtWAYxTVxcR8QaIqaitWQPft24fhw4c7k6bCd5riMRJVF4mqEMJvOA+gU6dO+MEPfoCGDRs64iqCiVFUFxPzBYmqqA14pZPZU3v2np+f7yyFwkWmuTWqKBvuGpOYmGhuCSGEP3DP/x/+8IcaoxpwjKK6mJgvSFRFbcAKqre7n5OmOBaqb9++TiaVs/s5259lx44dKqZkZWVh586dGD9+vJN1zszMRHZ2dsRjVVRUVM60sF7hZKqEhASn61+iGmyMorqYmC9IVEVtgBlUb5c1t+hr37493nnnHadSZFaVwqpyarHvz0cffYTXXnvNWRGBwhrpWBUVFZXKFNY1zZo1w3//939rjGrAMYrqYmK+IFEVtQluhzp9+nR8/fXXmDFjhpMpZPGe0StbeHKx78nkyZMxatSo0lj4cSoqKiqVLTk5OZgwYYIzRvWUjOrmUXir8b/QbMAqFIduliz+Fo/94wV8m5SFEnB41/HQ/0WsMIrqYmK+IFEVNRF29TODyks7HpXbodpJU0lJSU5lKCoOs9DTpk0zt4QQwh84cfNHP/oRGjRocLKoHtqJpHb344r7n8fIhdPQ/f4GuP+VwVi1twjHdybi43cHYHFWgTlY+I1RVBcT8wWJqqiJUFA5e5SXhBlACuqwYcOcSVPbtm3DgAEDnGNExWDjMXHiRM36F0JUOd6kAr3k+9//vrMzVWFhoRMrpXg9+r1QD3/8xS/xh4e+wPwdZlWWI3uweWM29hWpfooVRlFdTMwXJKqiJsJKz1Z8a9euRffu3Z2llexSJ5s2bcLAgQMlqlGg5amEEH5hkwqEw7MoqsyoniKqIfZP+Rh1z7kE9/ZYgtLFq7InoNmrvbAgY78JCL8xiupiYr4gURU1CYqpPSvnLH92V3NNPnb1Wynl/Rs3bpSoRolEVQgRC1jPcHmqU7r+yaE5+OLBN/DKw41R960WGLnSdPVnDMSj97TFtE357m3hO0ZRXUzMFySqoqZAgbLbnhYVFTmTpZhJXb16dam8WjZv3ixRjRKJqhDCL7x19OjRoyOuo3r0QC4mNL8d9R5pjjm7NmP4U3XR6ImuWLi7CMeyh+HJh9pjxua95mjhN0ZRXUzMFySqoqZgu464VzRnp/fp0wfp6elOzJtpJRLV6JGoCiH8wtbPvOQSVXZnKq+o5s1rj8fuuQutJm9zAxsH41/1HkCzkWtxIHssnnlEohpLjKK6mJgvSFRFTYLLm7CS484mu3fvdmIU2HC5kqhGj0RVCOE3rF/69++P//mf/zlFVHG8BCXHTu4dO+7MRwjFtvXHg41aI3Gjuv5jhVFUFxPzBYmqiGe8Z+GcNMUs6qRJk0onTTFuJ1Z5kahGj0RVCOEXti4/fPgwunTp4ixPdYqolsfOaWjVfAiWbj9gAsJvjKK6mJgvSFRFvGIrNsrmkiVL0KNHD8yfP/8UKY3Eli1bJKpRIlEVQviFrc+ZZGjXrp0zRlU7UwUbo6guJuYLElURz7BS4yL0PXv2xKpVq5wYRcpOqioLiWr0SFSFEH7DjVnatGmDH//4xxLVgGMU1cXEfEGiKuKV/Px8jB8/3tkfml35hNlUyie3SrVn6JGQqEaPRFUI4Re2vuZkWIrqr371q1O3UBWBwiiqi4n5gkRVBBmKJyswWyyZmZkYOnQoRowY4ezVT+wxdkyq9/hwJKrRI1EVQviFra+3b9+OFi1a4IILLnB2ppKoBhejqC4m5gsSVRFUrHRSjHhpSUtLQ+/evR1pYjcRsZJaUSSq0SNRFUL4hU0wZGRkoH379qhTpw7q1asnUQ0wRlFdTMwXJKoiyFA+rRixEktOTnYmTc2dO7d0HKqt4CSq/iJRFUL4BesVDtnivIPZs2fjiiuuwD//+U+JaoAxiupiYr4gURVBhgJKuNPU1KlTnUlTK1eudGLESqpE1X8kqkIIv/AmJbZu3YrLLrtMohpwjKK6mJgvSFRFkLDCyQrLZkz37dvnbKnXr1+/0p2miFdMo5FUwopQohodElUhhJ/YenzTpk3KqMYBRlFdTMwXJKoiSFBUKUJWhrKysjBgwICTJk1VBRLV6JGoCiFiAVdxkagGH6OoLibmCxJVESS8krp+/XpnPOrkyZNRUFDgxEi02dNISFSjR6IqhIgFEtX4wCiqi4n5gkRVVCdldd8vWrQI3bp1Q1JSUqlMVoWgWiSq0SNRFULEAs4huPLKKyWqAccoqouJ+YJEVVQn4ROhKEGcNEVJTU1NrVI59cKxrhLV6JCoCiFigUQ1PjCK6mJiviBRFdUJlyNhIVwTlWNRExISTpo05QcS1eiRqAohYoFENT4wiupiYr4gURXVCbOpJCcnxxFU7jZlJ01x1r8yqsFBoiqEiAUS1fjAKKqLifmCRFVUB14B3bBhg9PVTwmyO00RK7F+IFGNHomqECIWSFTjA6OoLibmCxJVEUsoqFZ0KKKLFy9Gp06dsGDBgphK47Zt2zBo0CCJahRIVIUQsYCi+pe//EVbqAYco6guJuYLElURS+zEKY5LnT59Ojp37ozVq1eXxv3MonqRqEaPRFUIEQskqvGBUVQXE/MFiaqINXanqT59+jjCSCg/lEaJanCRqAohYoFENT4wiupiYr4gURV+45XP7OxsZ6cpSuKuXbtM1BXVWEkqoah6x6j6NWmrJiFRFULEAiuqGqMabIyiupiYL0hUhZ9QAG3ZuHEjevbsiYnfTcbRapYdiWr0SFSFELHAK6qFhYUmKoKGUVQXE/MFiarwGy4ztWTJEnTt2hVz584NRYqQk5GF9O17UVk9LN67Hdu3b8I+c7uiSFSjR6IqhIgFEtX4wCiqi4n5gkRVVBWRZI+VzKxZs5zlp1JSUpzYkYyJ+PTF99Fh/DpUtrN/74q++OL1x9FtZl5UjyVRjR6JqhAiFkhU4wOjqC4m5gsSVVEVUPQ4xtQrMXv37sX48ePRu3dvZ299h5I8DG/dDM3ajoCJVJIDWN7pc7zzzLdYetCEKoBENXokqkKIWMD24q9//Sv+8Y9/aIxqgDGK6mJiviBRFZXFSiqLFb4dO3Zg8ODBzqSp3NxcJ0aK1/bCyx+9jbYL9wN5q5A4Zg7W5Bx278xPxeSRs7B616GThwQcLsD6pRMxa8teEziOg9kbsWrGCuxgGnX7OHz26VtoPSXfvbsCZGRknCSq4vRUtagW5a7D+tWLkWs+giO5S7F6/WrkFrm3Hfaswfjh/Z2THbckYOCU1cgvCT+xOIJ9+XuwbtEKLPiuDwbOSEN61iYsHNUXg+amgd+MI1tmYvzCVdjpfN32Yvl307Es9J1yN/AVouoo2JKEaUtXILf05LkAW2ckYW1mAY6aiCgbiWp8YBTVxcR8QaIqKgvl1Csv3Gmqb9++GDduXOlOU8eOUSyOYHWvF9HslXcwlzKyeThevOoy3NhiDPYc3oslHzZCnStfxZANeSeJ6vGCrej33Pn46cPDQ3pB8jGv61uod11zLHVq/c0Y+OF7eO2d7xwhqQgS1eipalHdt7gzmr35MNos52dQjOVtnsCb73yBJaFzmFI2jcVrT9+HO+64w5TGePCDMdh2JFxUC5CS+C2euLwh/vPcP/GXm+/E4y+9jXcfvRF/rPscuiXtxN45bdDwzn/gmzlZ2DK/JR65vgm+mZkJdSyKqiZndBOc99f78eW8PDewbwIeu+Q+fD4lHd7zMBEZiWp8YBTVxcR8QaIqzgSbObXZVMJLTprq0aMHZs+e7UyisnH3kK0Y8sK/8WyT/iG1dDm04nPceXsD/OfVx1HvxufQO3lPhLGmhcic0Aq3XvkwxnDWVP5SdH+3AW7/cpUR2kOY3/Y5PPfQp5hbQeuQqEZPlXf9H0pFx+bN8VybNaEbafjs6Q/wcecVZyiORUgd8g7+9beXkXw49Fw/vg/1b28b+p4dwvBHX8TrHySGVDb0ufd+BHc/ej9uuuImtJq4DlGMFhGi4uxdhLdvuRXPd53jnFzvH/8k/vr0V5i7Q5paESiqf/vb3ySqAccoqouJ+YJEVZwJtpvfSguFj5OmKKkrV650YsQKrUsqujdpimdenwDPCqpY2+4unH3W/+L2TotDWhGZI7sWo8uzf8OTU3fhwJKBeLf+LfhmzQlhWt33Kfz7mRcxYYcJnIbMzEyJapRU/RjVQqzs8gk+fvlbrN8wCu980RZdVoRp6o4F6PZVS3z44YemfIzWfZOQWxyeUd2PFYM64+36fZEd+hbNafUFmj8zDvtCmjAmJMCtPkl0v3NFa9D8n/+LP9/1FZbsjWb6nRDRsaFTI9zRrAuSD+7BjKevwbMdpiLbjHIS5ZOeno6rr75a66gGHKOoLibmCxJVES2UT2ZLbSbVTppid//mzTZXGi6pJBU9ThHVPZjXuhkaXXodGg1YiF1lVeRHdmJWl5fxj391wqRhH+H2el9hncczJKr+48dkqkML2qPlVy/j4096YVjfAVgZnuLMmIE2H7yC559/3pQX8FqH6dhxiqgWhES1I96s1wOZIVGd3bIV3ntqFPKQj1FPvYeWIVHdzcN2z8X7j1+Av9/yORblqNNf+MfxDV1xe/33MOS7rniy3ovoNC0Dqm0qhkQ1PjCK6mJiviBRFdFCQbXd+pw0xQlTnDjFXaeIFVReniyr6Rjc9Hk888QgbDGR3BnNcOdNb6L3yPa4t2FDtBu/vYzJLcXITR6AZ//vAlzZ8DY0/HatZxxrERa2exbPPfQRZlewL1eiGj1+iCrFsduHjfCbXz+KNv0XVGK86GlE9eOZoW9JCZa/8zIeb/Ypmt3/IN4augJ5SqoK39iCbvc0QqMrz8PPn+qOBUqnVhiJanxgFNXFxHxBoipOR1niuXbtWvTq1cuRF+7fT9zxqGW1/oeR0u1FvPXi+1gYstGD6/rjkVuvwGMdZ4Z04ig2d30cda5+Dp2W7MLh47swe2ArjEnZC5s8Kzm+Be1u/Sm+9+vHMMJJj1m2YsgH7+CVN8Z6MrXlY0X18GE1HhWlKkX1xPfoEOa2ro/f/vYGtJgV7bYNXoqwZFQ3NK3bEdtwENNCovrqUxOwJ6SqQx54HZ98ORtJ89rgoZtew9hUnmRNxHMNGqHFsI3Yf+IrLUSVsrnvg/jtWb/Gvd2XoKAKz+9qOhLV+MAoqouJ+YJEVZwOSgUzqMXFJ3KdnDTVuXNnZ1yqNyvpFdlIHF7dFS81fwtfbgSKX62Hgc+/iTXuwgDAW49g1MefYUb6QRSHZGPpn3+O54flwZkEvjf0/1cexHcdn0GdDxfh0LpVQNs2zj9DzgS0bfEWWkyoqKZKVM+EqhBVfj9sRt6e0GSNbYOPQicakyv+8Z1K8nzsafIQkudlOROkslu1wtImH4ROjUKN3tK1WP3iO1j/+YuYsDjNPZlp+SZWt/kAU5bvLHNctBCVJuVrXNX4QwxNrcxJWO1DohofGEV1MTFfkKiK00GhoIxaYZ0+fTq6d++OFStWlJM9LYMjOejfohmadZ6GnORk4NmngJXLgHbtgPeaA6+9AmzPwLFXXsPai6/EigZPoDhrO/DCq0Dr97H+0QfwfMcVwNNPAK+/DXz7HtKG98S7z36JpCjaAolq9FSVqLonMycyqold2qH95wORW5nM5patwJuh70OfbkDSAuDFF0InPqHvzKgxwIRxoeuvA01D36201cCXoe/a2++GTnxeA3ZsC10P/bvQ90GIqiZv1GN4rN0grNijMSbRIFGND4yiupiYL0hUxemwWVKuiTp69Gj06dMHmzZtcmLE3l9RDm0ciU9eeB+dF+zC8YUhqbj/fuD994H9+4GZM4FGjXDsm2+wM3kR0C8BuPM2bH/2Ctx697/wr0ueR0a9B0IyMh/YnYeCbk/j/efvx8f9dyAafZKoRk9Vdv0XFR/DpqXT0PI/N+O8q+9Ct3EbzD2VYPfukJC+BTz4IMDterkb2lOhE6HnnnNFdFnohOiB0HeH3zUOVZk1y/mu4euvOSPQPIgQVUD2LLRo2hBX3PIIhiRnorAyJ2G1EIlqfGAU1cXEfEGiKiJxIvPlwt2lKHbDhg0rnTRFwo+rGIXYtmETNm4zKVBmVvfsca8TCoQ3UzsjEQeyV2Jk4izMWhESjuQkcwdwpDAXa1YnIyPK5QmzsrIkqlFSUVG134lI3wt+j1jnDB0+AiMH9cbIvl0wftZi7C6soowTd0FbssTcCLFuHUJnVeZGiPDv2uzZCL0gc0OIKuJgJhZNH4Mx87figLaiihpucX3NNddIVAOOUVQXE/MFiaqIBGXEdusze8rtKykpBQVcNj3+kahGT0VE1Qqqd0gIh41w4t2ECROc93zs2LFIWbkSO3d7hFEIIQwS1fjAKKqLifmCRFWE482GcRwqx6POnTsXRUVu2jJSpizekKhGTzRd//yO7NmzB0lJSRgwYAD69euHGTNmODvO2G11hRAiEhLV+MAoqouJ+QJF9aKLLkL79u1NRNRGwuWTAkex6NmzJ1atWlW6bipn/kczgYrHe2UwKJIrUY2eRYsWYdKkSeV+/vyecNMHHkc55Zhmnuzs2rUrqtUhhBC1F4lqfGAU1cXEouA4jhQdwKHiE5mP48eP4sjBQhSHtTHck50Z1a+++spETo8amZoHP1MrIAcPHsTEiROdSVNbttil+V2i+eyTk5Px0EMPoVGjRo60BEkKc3JynI0KvEtuifLh55mYmGhunYAZVg4JoZCOGjUKQ4YMceqVjIwMXxsZfhcrW/idr8rC98LPwhOBqir87lemsJ7YvXu3Sg0ohYUV22oj/HfD635AUa1bt672+g84RlFdTKziFB/A5E+vxV+bjUae0w4fRdaiBLx689uYkuccwW+cc8GMap06ddCxY0fndnnYL2lli7diL6/Yyrm8+6IpkSrripZIFXU0hdmkqiiUvdMVdtFHW/jv+PicKEXRGD58uCNzZ/qYrPjatWvHL7JTeDLE7xr/RqTjK1L4mKcrrNQiFTaq7HJm4fX169c7mxUw08cYNyzYv3+/U3id28KWVfLz85GXl1dmYZe3bQB27tx5UoNgC/8u7yuvcOIRPw9buAvY9u3bSwtv2xgzxGUVrnBAaWTlX1bhLFtb2D0ffh//DrOjCQkJzm0+Ji9Xr16N/v3744MPPkDr1q2dyXZcY3fDhg3OSQ7Lxo0bndu2cLxqWlpauYWPy0x+ampqmWXlypXlluXLl2PZsmVYunRp6aW38HkuXrz4tIVDHsorHN4wf/58zJs3z/mOewuHzLDwOuWd6w6XVWbOnOn0YtjCZeC8ZerUqaVlypQpp5TJkyc7hdc5RKO8wvHC3PY4Uhk3bpwzjphlzJgxTuFnbwvvZ+yNN97A5ZdfjksvvRSXXXaZShwWtv2sm9955x3nd8k6n3UT60jWuayv2d568bbjvPQD1jsS1eDjCKrFxCrO8SPYMfwV/PHCphiXz9u7ML/zk6jTZCB2hGVUWbnyC/vuu+86DRQbADYQ4SUlJaW0AWDmxNsg8LYtkRqE8MLMDLsRyysLFixwGoDwwjiLbRhsQxCp2MbBFtsY2GJvhzcI3jJt2jSnYWAmqazChoFdnWUVNgzMULJxYOF1b7GNhreBKKuwoWDWauTIkU7hdVt4m4LJQmEYOnToKYVxex+FlGXEiBHOv+3RowdeffVV/Oc//3GyqXxe/Hu8zzZSbKDs37O37X3eY/hcX3nlFZx99tn44Q9/iAsuuAAtWrRw3i/7OnicLbztfS3ev2FL+O1IJfzfRyr8e3ytfH58H7z38bXa96OixfvvWfjvT/cYvN9+VmUV+zjeUtb9vG0/WxbvcbZ47y+veL8ntvC72aZNG7z99tvo0qWLIylNmjTBJ598gk8//RQtW7Z0xJ/fJ/tvOLQivNjtdlns9y+8eL+rkV6HLZHeV2/hZ2G/W97vmi38HvJ1sYTLmreE/17DC3/jFER7WZY82vrCK5zewromUh1kC+XVW3d56zZv/cbrrP9YP5ZXWIeWVWw9y+Ktl1l3U/B5nWPXn3/+eTz33HP497//rRKn5ZlnnsH777/v1Pn8XdrfKH+D/H7zM+cJJ0/gmQwIF1c/kKjGB0ZRXUwsKkr2LkeH+y/Ba1MLUJizEl2evBT/HnXyskKElRLPqv71r385DV7fvn0jFnbdclIEi2107G0WZlUYs41QWcU2RLYxK6vYhoYlUgNUVuPjLZEaINsw2WLFMTzj4BVNFm9DE6lEanRssbe9cmyzJva6t/HxZmTCi7eR8TY63mIbF2Z7vA2Ot9hGh1knFkoG5YOfEU8+GOOJB09QWHiyYjNZ9jazXmvWrDmlMM6sGK9TBvj94VhXSg1fJyshZtaY1WThdWbdyipcdYDjHllZ8mSqrMLHZeawrMIsIDOMzA7yhOrbb791HtublbSZSmYwmV2IVJjp9GY+mYHwFsaYNY2UbQ0vzNCyAYhUmN21WeCyCjMfNmscnl1msdlomzGPprAngfUEewT4PPk7oZTyu8LfOk8cmV3mY/MY2/sQ6bHKKt5eBz+LfW5+l0g9OX4U27Pkd7HZs0iFzyPSe6ASf4W/EdYh/D2zjmN9y/qfbRLbW8orf/Osz1l38hjWL2VhvyNnikQ1PjCK6mJi0VFSgOQuj+Fvb4xA2sJueOKK5zAu19zngfLD1P/XX399SmVY3SVSxVlWPBbFW0kHuZRH+DGUGAotu3TZ9XO6f3+msDKkpHKZK8qpX3+nolAmedJEWRKR4XeeMs2TE57QMevSqlUr56Sguj8/IYT/8HfOeoDtBIf6MEHCRBITV0z8MBlBufXWB7xuTw7PtJ6gqF577bWaTBVwjKK6mFiUlCBveV80uaAhXnzrHtR5YRx2m3u8eEVV1HxY6ViYtaOAMEPGSshS1RJi/yYflxVd586dnbNynnRUF8yaMkNQXlagtsKJUWwomN1ndyC/H8zA87vCngUhRO2F9Th7nDgchfUDe1NZP7A3yWJF9UyRqMYHRlFdTCxqSg6sQYfbfoD/+tEleG3aiS+RFyuqWke15mOz0YSiZodi2AqGFRDv52VVySofx3Yv2cfk0IJu3bo5IsQz9epAonoy/NyZZeaQDnbvMfPNoUAcwsFGh3CoCIfBVKYBEkLED7Yt8BYvrL9ZL7C+4AktrzMBYgk/vqJIVOMDo6guJhY9JXuR/NVD+M317bDahMKRqNZcvBWLN5PKcZ8cM8oxulYUvYLqPbay8PHsUA5vBpVjoLp27ep0H3l3u/I+Zz+pDaIa/l5Gem/ZCHDsL08a+H5wCAiHaFBaw+HYZmZVJapC1B5svRFevO0E6wRmVdmucA4K2xhb3/PYaJGoxgdGUV1MLGqOFeZgfse7cVPHlNC3xQTDkKjWXFiRWEG0IsoB8py1zc+9LM6kYqko3gqOssgzcVZsXNKJ2Pvt8/WL2iCq4Z+/F2bROb6MJwpsXJhZ53ejvAw3xzJzQpVEVYjayenqZEolJw6zTuEkYU4IJbZOryic/HrddddJVAOOUVQXE4uakgM7sWDAmxi//mhZnipRrcFQUKxUcNIQZ3Ayi8nxoRY/ZTAS/HteceJAfIoqVwbgrHxLJLmqSmq6qFrh936+/A5wIhRXhuB7zrFlHHPK7IWXsr4TFFWuiMHPRgghyoL1DOtXTryidJJo2hqJanxgFNXFxHxBolpzsUJhJ03xLJdLQVUnVqD43OzzYxaPAsS1TbnyAOFxfgpRbRqjymw1s6XMhnKZGS7txoXsueSUhe81T2p4KVEVQkQL6w1bhxAKJtcQ5nq7nJcQDRLV+MAoqouJ+YJEteZgJdAWYoWMhet/WsqSkVjAv+0tFi5Szowv13C12KygvawquA4g3xOuQxrPRHofCd8vVvZ8TymnzJ6yS45jg73H8jg2LLz0vteRkKgKIcojUn3ECVaUVdYftu6wdU5ZSFTjA6OoLibmCxLVmgN//JyhbSsADmhnlpKbH9ixQkHHrgjA76V9HXxdPFMvr2KLlnBR9Vas8QLfj3Bp5OfMDRkolOzeZ/aUk6C4AUFlkagKISqK96TXblnN5QkZC5fZcCiq119/vRb8DzhGUV1MzBckqjUHr0Cwq5fZSQ5ot4vaB1XGwistDk+grLKr2nbNe7uUqoKaIKpeWLHzt8ytRTkximscrlu3ztk1qqqQqAohKgqFlG2PrS84bpVzEViPnK6+lajGB0ZRXUzMFySq8Y/3R89KgZOmuKg+xyFaGI8HGbNn4KyouJg0B+N7VwSoKuJRVMOfIyWeGWhmzLmNMdc/5T7sfG1e+J7aLEZlkKgKISoK6xzWFUwy2LqHS+FxpRe2TeH1kfc2J9ZKVIOPUVQXE/MFiWr8wh+2lRDCvd8pLXabUguPC68UggorNvt62F3NDCHHV3rli6/Fe9yZwPG6QRujaj8nFvu52uKF4445c58Sz/GniYmJzuddVoVuH7OySFSFENHgrdNsHWSHAXgnzrKOs/cTiuqNN96oMaoBxyiqi4n5gkQ1fvFKDNfFpLSwcHu7mgI3A+BuSKzYOOaWUJTYpV0ZYQqiqBJW1lbCvRU3K2uue8rhEMyecuwps6eU1liJo0RVCFEZbJ22dOlSJ6HC+otIVOMTo6guJuYLEtX4hzO5+aNnNtUuOUSZ8P7w4xlKKcfacqMCThQiVtDPlKBnVC08AWH2lCcgfL7cNYrC7t2mkFT1ZLNISFSFEGcK6zVbd/CSS1exVyiSiEpU4wOjqC4m5gsS1fgiXGS4eD8nTVFg7A+a0uIdFxTPWPni62EGka+VwmQJfz8qSrioxvK9Ot3f4soNlFFW5Myecs99juliptzuu2/hY/E9isWJiURVCHGmsJ6yhXCoGk/Ak5KSTqm7JKrxgVFUFxPzBYlq/MAfs5UEihs/O65Px24U3rbwOL+lpbpIS0tzhgFwTVC7mgHfE1v5VRQrqqwsSazeL/4dPld76YXZcAopswx8bnyNmzZtOmlh/upEoiqEOFNsHeuta7kSQEJCArKyspzbtk6kqN50000S1YBjFNXFxHxBohp/cK3McePGObPimXmz0hOtrMUrXBGAE6y868NGK6vVKapemCHl0A0KILOno0aNcmSVz68ql5aqCiSqQoiqhHU2V6lhXe7tLZKoxgdGUV1MzBckqvEFZ8JznUwWOxOe4sDsYk0XVb4+K0k7d+4szTxS6qKlukSV8HVwkhjXuuWqBjzh4CQpnnQwHtTPUaIqhKgqWM+x3s3Ly3MSD+wts0hU4wOjqC4m5gsS1WBif8RegWI3Sb9+/Ryp8Y6t5LH2+JqO93Uymzp+/HhH9NLT050Yqcj7YEWVYkgq897Zz8DC25EejxkDdnFxMX5mT7lzFLcXpHSHZ08r83z8QqIqhKgqWGeyLmFdx+FrTL7YetCKKtdRDdrKLOIERlFdTMwXJKrBwkoOi5UfXnJh9549ezp7t9sukiDKTKwpKipyxI9jdVevXl36ntkKsCwoh15RrQz8m7bYz87CscM2e8pufWYOuNwWd99iNtc+33hAoiqE8AOuYsKJVXZtVZ7QS1SDj1FUFxPzBYlq8LDCQyhi3B+Ze/ZTdqzYeI+prdj3guK0aNEiZ9tVZijtxLJYiSr/jlc4eZu7RnGNQI6/4raBdnYr/y5PNOLxs5OoCiH8gPUnx+ZzrCrZvn27RDUOMIrqYmK+IFENFl7p4Vkmu/nZtc0JN7zP3m+v12b4+r1Smpqa6gg9Z8ufbiJSVYqqhc+Fnxkzu9zOlILKS95mZev9vHgsSzx9hhJVIYRfcDgWe5w4D4OiyuWpJKrBxiiqi4n5gkQ1OFBAraRyzczBgwc743bsZCF7P+XGHlebse+DfU8Ix6py+SqOXbUrAvC+cCE8E1GN9DiEXfjsquKwDH5e/Nz4u+Jkt0ifEx8j/HnHAxJVIYRfsPeQa0cvWLDAqTtvvvlm3HbbbRLVAGMU1cXEfEGiWr1YYWGhAPCSa2cyi8psnPdHGk9SU52wkuOZebjke4lGVL1iaeF1zlZltnTkyJHO58VuK25zym7/mohEVQjhJ5z5z3Zv27ZtjqRKVIONUVQXE/MFiWr1Qgmy3deUH45D5VhLfi42TqwsSVbLxr5HhF3wnLzE7ndWeuGcadc/JZTZU4435fJYFOLExMSIf6OmfWYSVSGEn7BeZm8YdyHk0lQS1WBjFNXFxHxBolq9WImhAPGz4BhLbotq8UpOTREev6AU2qw04aQljlft3bs31q1b58Qs4aJ6uveW46aYPeWMfbsw//Lly0uHF1j4OOGlpiBRFUL4CaWUQ6hGjx6N22+/XWNUA45RVBcT8wXK0cUXX4z27dubiCB+SUa4TBFm/9jdwSWW2O1P+Ld5XKTnwJj99348x6qAzyvWhe8Ji71toWAxS81ZpTZOUeVMfCua9t964YQsrl07b948Z9wpBZXZU++arcT+vUglyFT0+dnjYiWqQX7/gvS8gvj+EPseBeX5hf+uq5Ogfmakuj8z/m1+VkwqsL5mNpWiajdlqTDHSnAgYy227T8CnVL7i1FUFxOrUuwXko3wJZdcgg4dOji3hb+EVwZ79uzBiBEjHBGy4ylF1bNq1Sp07drVOVunaHH/fIpqpK5/njhwPb8pU6Y4Xfvs4ueyV9EOE6gp2O8rlwBjRjkWGdXw30lQCPrzUnFLUN8T74k0S5AIynPiRGL6yDXXXIN69epFn1EtLkRaz/fQfdUe1MzZAsHBKKqLifkCF0unqDKjyh8Rt+JkJqm6Cv8+u2yDUuzzYeNcFYWPZc/w7aQpTsLhj5Hx0/0tu6wRr/P4IJUgVrxeOI6UwwAooLzOnaH4flu4JAqzhux24n0cNhBp7GlthRlpZpSFEMIv2OZyc5tLL70U9evXP4Ou/2Js6PcJ+qzJQ5GJCH8wiupiYlUOM3itW7fGb37zGzz99NOYOXOms24nBzNXZ+FzCEKZMGGCU3idy2ZUpjATxUvKDwsn+bz00kt47733nO7UGTNmOH+H18P/rbfwcWyhcLFQHqqz2OcwdepUp/Dkp7oL32Pvc+F3m8ueUEBfffVVdOrUCS1btnROEhhjtvXDDz90PpPPP//cmcnPCVPMInLRfn4+9rF4/UwLnwcfz5bZs2dXS+Hf5nNh4fAfZprLKryf7wPfoy+++MK5zU0oIh1bmcLeHXudj8/3n5dBKPzusPBEhsXers7C58HPxRaeSFRnYa9DUEqk5xeEwklC3usqJxdupcrf20cffYRf/vKXaNiwYZld/3tWjEDvSdOwda8JYBeW9x2NBauzkdq/NfquyccRc4/wB6OoLiZWAY5j/dQO6JC4AgfNJ1S4Lw3TOwzF0t3ubS8cp8cG+3e/+53TeLPi45eEDYbKiWIb0TMt/PeUAza8LDw54PvN5ZP44+T7HunflVXs41EYTicZsSh8Dl7xCVKx0kqR5nuWkpLifMf5vb/vvvvwzDPPOILKMVGUUx7Pho7H2H8fLqeVkVX+Wyv0QSmnO9nh/Xwv2B1HuecJE19HpGMrW+zJF0/E7IlbdRd7YuiN2ZPZ6i7jxo0rLZFO+mNZvM8lKIVj/3kyysmPLOwtqa7i/fu8zvomKIXDz1iGDx9erYXPhZevv/46/t//+3+48847yxTVXeOfxu8uvgdtZu9yAzlDcOelj6LD1I1Y1e9j9AkJa/bmeUjotwi7jwWrt6+mYBTVxcQqwHGkfX0jvnf5e5i5i12aR7F9Rmtcc+mrmLWnANuWT0HPAUvh/dh5Js7JVJ07dzYR4RfsiqYYcLZ5RkaGiYpYweEJGzdudKSaQy5ee+01R/w5TlicHp5QUVL5PvoNfyvhw16qq9ihLbxuh94EpbCbNEgl0nCu6i5cUeXQoUOBK+zSDkqhDHIMPieXVlfh32fhc6HI/+QnP3FEle9VRA6mokX9G9G080zsDnnozsH34OoXu2FpbiH2rVuEtXkFyM9agfETUrE3OPPpahRGUV1MrGLsmIznr/47WiftxeGiAsz+7Dpc22I+ilGIXZuXY+qsTSeN22A2LGjLU7GRivcSjp1lzpnj3AOe2AYw0r8/XREVh+89M6TMYPMzYIaVJ2gcfkH58KL3t2woqswsxkJUhRC1F/Z+nXPOObjjjjsckS6LjN7347Y3OyEpPxNjH7gWL3Wfj92ly4+XYH9GMkaOXol8VVm+YBTVxcQqyCHMb3E9bvxyLrIykvDF9deiVRJnKxciK3UWhoxODR1xAooqM6paR/VkrKycibiE/xtOmuL6qOzyyc/Pd2I2Q3Mmjx00wl+vn9i/ZYuVfSv8Ft5m9pRjjJk95cx9yikX6yc8S6e0ej8P+3jex6np2PexPOz9HBfJ7mZm8mob4e+Rfd+quwSRSM+zOktQCcpzC0qdx+fBQtjr9f3vfx8NGjQoV1SxLQF33dIM/Ye0QeMGb6L3glycqJ0OYdusz9Hgrq7YeDS434N4xiiqi4lVmLz5bXHrdR9i5MgP8fdbP8MiZ1WdPVg4+GM0fnwwvMNVg5hRjXe8P3yOiezSpYuTxeNexiTIlWfQse8tC69TmrzvJ5edolBxnBNFlF3VXKifcS+7du1ysttcioroMzk9zKhyfGZ4FloIIaoStpucO8NZ/2V2/TtkIeHherjh/J/jV//uj5V7vCfRhcic3xEPPZ6ALRJVXzCK6mJiFeZ4wVK0/OvvcdGff42rPltsMqh7sHjU53is6cjQtRNIVP2BAsXuC07S4UxG27iHi5WIDiupXiisW7ZscaS0X79+jqRyVm1mZqYzbi4S3GmKY4WtqIrTI1EVQsQCLhXILVRZys2ohsgc/Dh+/1+X4NkRa1F0UtNwBJlJ30pUfcQoqouJRUEh5nx4DX50diN0zbAN9R4kj2uPR5uOkqj6DAfvs4uUa3ay+5lQptjAS1SrDg66p5ByswSON6WoclcT251viSS3EtXokagKIWIBF/3n+FTuTHXajVaWt8NVj3+O8VsOu7dD7S+eeBLYux2Zy3rggcf7YouqLF8wiupiYqcnJEN49HFgywZkz2mJCxt+hR13P+jet3Utks+/BA+/OEaiWgVQfCiftlg4g5zrcnp3muKxbNwjCZM4mUjvq/c9Y4yZUg6l4K5RfJ/Z1c8JajxB8GLf70jvOT8ndv3bIQGRjhEnI1EVQsQC1ufMppa7heobbwATp2D9mKfwbPcJWNv4eWB1CitzYNp04Lqrkfnn83D/g72x2fwTUbUYRXUxsYqRnIzCW6/Fksd+hdS6dYGEAcAzz7CVwaHQQ6174GlkT5kCvPSSc7hE9czwypQVKu5ixMwe1xTkchtEAhQdfC+ZdWax8D3kWTXHLXGdPb7HFCabPbXvfzRQVCm6Nvuqz+n0SFSFELGAGVVun8r9/ssco5rYHrj1Qjx05xsYenVjFPdJAB55mFvouc6TmIjikWOx7aY7cWThAqBJE/MPRVVhFNXFxCrE4TUJuOcn/z+s+8kPgRWhD4yMGwc0agRs3AAM6Iuj994LbHbPMSSqZwblyDbYlBxO2OnVq5czW9FOmvJKrKgYVhh5yfeXZ9ZcKJ9SyeWluGECKzFv9pTHRvs+S1SjR6IqhIgFFRJV7uS/eQ0233Q3Crv2CFXioXpp3Trgn/90JLWUxEnA7bcD69ebgKgqjKK6mFiFOF64G+lZGSjJ2G4iBrvAPPc2N+t4EonqmWHFiJN1uEYnl59atmxZaSbQiqxENTr4frFiSktLc3aVofxzWS9mT9kF5JUkyqWV1Gjfa4lq9EhUhRCxoGKiatiZDZR4ZvtH2kwnM9NcEVWJUVQXE/MFierpsUJErBQRzkZkw82uaM46t8d4j5UAnYr3/bRwBxmO6aX0240RuD1rTk6Oc58X+++9jxH+eKfDjlGVqFYciaoQIhZEJaqi2jCK6mJiviBRPT2UGJuxs4LE3Y64N7J30pSIDr6nzJIyW8pxvRR+7su9atUqZ0yqn0KUl5fnzPq3oipOj0RVCBELJKrxgVFUFxPzBYnq6bGiaiU1PT0dCQkJTte0nTQlKg7H8FLuKT4cd0pB5ThU7hpVXFzsvMfEXvqBRDV6JKpCiFggUY0PjKK6mJgvSFTLx8op4fhTzjzv2bOnI1a2S9orVN7jxQmYjeaapVxXlvvFc3woZ/AvX77ckX37vtmstd/DJiSq0SNRFULEAolqfGAU1cXEfEGiGhmKErN7LIRZQI6Z5E5TS5Ysce4nVrAs4bdrA3y9XsH0wtn5nLnPffY5VILjT6dOneos5RVJeGL13lFQOUaVwioqhkRVCBELKKq33367RDXgGEV1MTFfkKhGhoJqt99kxo8NNHeaWq8lLk6BchouqBRBvlfMnnJbU0oqt5IN33O/upCoRo9EVQgRCySq8YFRVBcT8wWJavns2rULw4YNc7qqmRkkNnsoToZDIbhHc3JystOtz651ig27+70L+FN0WMLlNpZIVKNHoiqEiAUS1fjAKKqLifmCRPUE4fLJJac4aYrreNpMYG2WVPu6w18/pY8z97nXPldBoKSyq59LQIXDf2szsNX5PkpUo0eiKoSIBRTV+vXrS1QDjlFUFxPzBYmqC8XJZv0oUCtWrHDGo06fPv2U7TxrI+FiSVnhLH3us8+MM6WPErNhw4bScb1BxopqJJkWkZGoCiFiAdfPbtCggUQ14BhFdTExX5CoulgJo2TNnj0bXbt2xeLFi0vjtVVQw+H6psyeTps2zVlaaujQoZg3b55TscQTzJBLVKNDoiqEiAUS1fjAKKqLifmCRPUElLBx48Y5y08xM0hsprW2iyrHnjJ7OmrUKKd7n5Ok1qxZc9Ke+/a94mXQkahGj0RVCBELJKrxgVFUFxPzhdoqqhRPr1BxpykuncQZ6uzStrBRjgfxOlP4PtjXGP46uSQXZdQ79pSy6n1/CP8dH8dbgo5ENXokqkKIWCBRjQ+MorqYmC/UZlG1QsVJU1x6itnC2jRpiq+R0sHhDt7XypUOOBmKYkpxnzhxIlavXu1sd1pT4OYDEtXokKgKIWKBRDU+MIrqYmK+UNu7/jlpqkuXLs6kKWYQCcWtpjfGFFNvBpWv187cZ2aZkpqUlHTKwvxewY9nJKrRI1EVQsQCiWp8YBTVxcR8oTaIaiSxYmPL186Z/Zw0ZTOoHGNJUfVKXE2Gs9/ZnT98+HBH3KZMmeJ093uXbeL7wveL70lNeV8kqtEjURVCxAKJanxgFNXFxHyhJouqV7DsdcLM6fjx40+aNEWsiPFYlnjHvo5Ir4eZUmZPe/Xq5WRQKauMRVpaqrzHiVcoqtzEYffu3SYiTodEVQgRC3Jzc3HHHXdIVAOOUVQXE/OFmiyqlE5mSK2sEmYQue4nd03iosKWmiJgXsJf08GDB7FkyRLn9fft29eRjtTU1FopaxLV6JGoCiFiAUW1YcOGEtWAYxTVxcR8oaaLqldSMzIy0KdPn1N2mmKpiaJq4dav7NLna2f2lGNPMzMzT1paqia//khIVKNHoiqEiAUS1fjAKKqLiflCTRZVb4O6atUqZxH/WbNmlX7xraTGu6hGeu5HjhxxXjOXleI4XK4Pu379emdMpvd4Xmfhe1CbkKhGj0RVCBELJKrxgVFUFxPzhZokql7psov08/r8+fPRuXNnLF++3Il7j7XX4wn73L2vgfA6RZQyzq59Li3FXba4WL9+7Cezf/9+iWqUSFSFELGAonrnnXdKVAOOUVQXE/OFmiSqVlBtdpBfcO6gFD5pKp7xiinha2UXPpeW4pCGHj16OEtLcd1TDm+wYi5ORqIaPRJVIUQskKjGB0ZRXUzMF2qaqNpGlMsrcdIQs4oco1nT4Ox8Shb32edrTEhIwMyZM53XGv7D5vti5V24SFSjR6IqhIgFEtX4wCiqi4n5QryLKjOMlDBvppHLLNlJUxQSEp6JjEf4Ovmj3bx5syMM3E2LY1BXrlzpvE5v9jT8fakJr78qsaLKXbhExZCoCiFigUQ1PjCK6mJivhDPokr5YmaR66JaMeNi9ez+njZtWulOU/EEXwOLF06MYoaYS0sNGTLEkfCpU6c6e+7zPhE9BQUFjqju3LnTRMTpkKgKIWIB6+VGjRpJVAOOUVQXE/OFeBdVO2mKwsZF6znDnfvUx/vYTL4mytTGjRudhfnZvT906FAsXbrUGXsqWagcEtXokagKIWKBRDU+MIrqYmK+UBPGqHIhe64TykwqJxURil48NqgUbo6bpJBSTDkRbMKECdiyZctJrydS5lVUHIlq9EhUhRCxQKIaHxhFdTExX4g3UaWAslgodZzlTulgV7iFEuc9Lgjw+ZQlmFzXkzI6Y8YMZ1F+jj3lwvzcScuLff2S1MohUY0eiaoQIhawXm7cuLFENeAYRXUxMV+IJ1G1gmYFND093ekSHzFihCN6QcU+bzbw3kae42tzcnKcsaec+DVgwABHBLgwf6Q990XVceDAAef95qB9UTEkqkKIWEBRveuuuySqAccoqouJ+UI8dv1T/LjrErv6ExMTSydNBbUBtWJt4YxzruvKCV/M6jGDyk0JwpdK4r8L/7eiapCoRo9EVQgRCySq8YFRVBcT84V4E1WO4eTaoZw0lZycbKJudjLI3eF8btnZ2c7Y07Fjx2LgwIHOZUpKykl77tuMsTdzLKoeiWr0SFSFELFAohofGEV1MTFfCLqoWmkjlAvOgO/evTvWrl3rxEhQxI5/P/w5cKIXs6fc1pQbELDMnTvX2dbUC/9duABU9+upyUhUo0eiKoSIBRLV+MAoqouJ+UI8iCqhUHAsKuUiMzPTiQUl68jnEP48OPaU2dMxY8Y42dOJEyciNTXVEVdR/UhUo0eiKoSIBdyI5e6775aoBhyjqC4m5gvx0PXP2fBc5H7UqFHOGqKEjWXQGkyOlWX2lFuZcmkpFs7iz8jIUHY0YEhUo0eiKoSIBRLV+MAoqouJ+UIQRdUrdRzDybVEvTtN8X42lrGWv7L+HrspmD0dN26cs6wUG3M+7/ClpWwGONbPW5wKRZUT2Zj5FhVDoiqEiAUS1fjAKKqLiflCdYuqlc5wieNtTprizP7FixeXxsMv/YKPz+fgLV648xV3jeKqA9zWdPjw4c7z3bp16ym7Yvn9XEX0cAiGRDU6JKpCiFjAFXDuuece3HrrrRouF2CMorqYmC8ERVQpd1YGeQbFSVO9e/c+adJUuCz6Cf9WpKwthx7YmftcVopZVC6VtWfPHnOEiAckqtEjURVCxAKJanxgFNXFxHwhSBlVQuHjzHhOQLIz46008jIW2Un+De/f4XVmSjneNDx7aocjWGL1HEXlkKhGj0RVCBELJKrxgVFUFxPzheoQVa8IUuyspHKnqb59+zpZyry8PCdGrKTa46oK+xzs87G3LczsMnvKLVo58YaNNGfuhy/M75XoSI8jgocVVa5tKyqGRFUIEQskqvGBUVQXE/OFWIsqJY4NnVfuCAWwa9eumD59epmDp6taAL1y6WXHjh1O9pTSTEHle0SJjvS8Iv17EXxY+fGzlahWHImqECIWUFTvvfdeTaYKOEZRXUzMF6pLVG12lNe5faidNBXLPe69gnn48GFHlrkEVkJCQunYU87oV8Nc85CoRo9EVQgRCySq8YFRVBcT84XqEFUrqZRDNnxcfmrdunXVkpmkiDJ7SmnhuFi+H9u2bXOWLxI1F4lq9EhUhRCxQKIaHxhFdTExX4iVqFJO2cBZGeXseS6IT1lgV7ulso0gHz+8hMOsLRfmZ/aUmVzueLVmzRpnXGykpaUiPYaIbySq0SNRFULEAolqfGAU1cXEfCEWosqG7ciRI6USyC1QOf6Tk5S8k6YqC4WSQmyl2GZuCW9TjhcsWOAICv8+x8Mye6rB2rUPiWr0SFSFELHAiionU0lUg4tRVBcT8wW/RZXyyAymlcjVq1ejW7duzk5TVf0FtH/DwutcPorLSE2YMMFZl5VLX61YscLZNSqW42FFsJCoRo9EVQgRCySq8YFRVBcT84VYdf0zm7po0SJ07tzZmTRlGzuvWFYVFNB9+/Y5f49LEPXq1QtTpkxx9tynuNqufP5tbxG1B4lq9EhUhRCxQKIaHxhFdTExX4iFqFIOKYpcfmr9+vUniWK08N/af28vCa9TPjisgNlayiklNTk52ZkY5R176n0MEn5b1Hz4XdE6qtEhURVCxAKK6n333SdRDThGUV1MzBf8EFVKn5VQdrFzJyeKY1ZWlhM7U/i4bCS9gsuxr9zNit359u9we9PNmzera1+UiRVV70Q+UT4SVSFELGCbfv/990tUA45RVBcT8wU/M6oU0379+jmz+ymshI1cVWQvmSWljE6dOtX5G+zG5bam/DvKjorTIVGNHomqECIWSFTjA6OoLibmC35lVLncEydNJSYmOuulEmY4y2vkTieY/Le7du1CSkoKRo8e7ay/yqWl1q5de8qyUhp3KspDoho9ElUhRCyQqMYHRlFdTMwXqkJUKZhWCimjHBfKSVPcccrCY2zxYm/zkg0gHyf8GGZPOXN/7ty5GDx4sJNB5SL9lNbyCH8cISwS1eiRqAohYoFENT4wiupiYr5QVaJK2Phz0hQzqdyO1FKeMPI+lvAMKGO5ubnO2FOOOeW6p1ygn4/LcalCVAaJavRIVIUQsYCi+sADD0hUA45RVBcT84Wq6vrnLD2KJNcq5cx7Qtlko1aeqIbDL6XNng4aNKg0e7p9+3ZzhAsfl9390Ty2EBaJavRIVIUQsUCiGh8YRXUxMV+IVlQjiSF3d2LGk7PuvZOmbJY0/N/wdniMorty5UpnYX4KKrOoS5YsOWnPff4b+5h8/GglWAiLRDV6JKpCiFggUY0PjKK6mJgvVFRUvYLISwt3muKkJnb5c71UYkXUSiSPt5LpFUtOsuLM/dmzZzuTorhr1MyZM52MqvdvhON9DO91ISqKFdXKLplWm5CoCiFigUQ1PjCK6mJivnAmokp4yYaL41EjTZryEn6bWVc79nTgwIEYM2YMli5dWpqNFcJvJKrRI1EVQsSCvLw8PPjgg7jtttskqgHGKKqLiflCNKJqhZON/KRJk5xMalpamhPjfWzAWCJlQxnjEAGOPeUQAa6tOn36dGzcuLF0+SrCx/H+LSH8QKIaPRJVIUQskKjGB0ZRXUzMF8oTVQqjLVYcuSQUu+jZyHPvfFKepBYUFJSOPeXSUrxctmwZdu7caY5wsX/DFiH8xIqqnfgnTo9EVQgRCyiqDz30kEQ14BhFdTExXyhLVCmOnFXvlU+KKRt3jiflGBJCqfSKrIUCwNn6nBjF7CnHoTJ7WlhYaI4QovqQqEaPRFUIEQusqN5yyy0S1QBjFNXFxHyhLFFlY+Td7Ynrl3IffXbX25n44YJKCV21apWTNeWWptw9ijP3c3JylCUVgUKiGj0SVSFELJCoxgdGUV1MzBfKy6jaywULFjjjURctWuTsPBUO1zjl2FNmTocMGYJZs2Y52VN2+1v4OBRfrX0qgoBENXokqkKIWCBRjQ+MorqYmC9YUW3fvr1zmxJpRZKTnCZPnuxIKvfT98LdoTiRaty4cc7M/fHjx2P58uVO9tSbibXwMSmrVoCFqE4kqtETz6Jq6x8+d50oCxFsuALQww8/rOWpAo5RVBcT8wUrqu3atXNuW5HkGc3IkSMdCbWTpggX5meDxcwpd43iUACue+rNnhI1BiLISFSjpyZkVG3PjkX1lBDBg6L6yCOPaDJVwDGK6mJivhCeUSV20hTHmvILw8p806ZNTiPFsafcKpXrnjJ7Gr7vPo9V5S+CjkQ1euJZVDn5c82aNc6lt35SXSVE8JCoxgdGUV1MzBesqHbo0MG5vX79eidTyjiXkOJSUsyecvb+tGnTSrOntoK33flWUFXxi3hAoho98Syq7CHiiXefPn2ceown2bb3SAgRLCSq8YFRVBcT8wUKaZ06dfD1118741C7d+/uZEynTp3qdPtzzVRmT1nRR8qeSlJFPEJR5QmZd1iLiIwVOk6qpOxFGoMeZGw9xdVKeCLOHfH69u3rjKu3G47Yustbl7FQyiW0QsQWK6oaoxpsjKK6mJgvcCb/FVdcgYYNG+KTTz5xxqpynVS7577dv1+ImgS/18yo7tixw0TE6UhOTsaUKVPMrfiFK5dkZ2c7aztzKBPH4nNZPe8OeYSSqlVKhIg9FNVHH31UohpwjKK6mFiVwwqbs/rPP/98/P3vf3d2juJY1P379ztfDlbSzCbwkseqqNSUwu/4mDFjnJ3WIt2vcnJhHcCTWsqdvR1+TDwUW6dRQrnu8759+5CSkuJ8F3iCznWf2XvE42w2VaIqRGyRqMYHRlFdTKzKYbfXE088ge9973u48cYb8emnn6JFixZOZvWjjz7Chx9+6JT3338fH3zwgYpKjSj8Tr/77rto0qQJ3nzzTed2pONUThTWCU8//bTTHcf6gPVDpOOCXPi8vZ918+bN0bJlS3z22WfO67nvvvtwzTXXOPdxDCuhrEpUhYgtFFXu9X/DDTc4w7REMDGK6mJiVQ7HbLVq1Qr//d//jXPOOQcXXnihk10977zzVFRqfLngggsixlVOLawXfvWrX+HnP/85fv/738dtPcHnzkvWdX/605+c78DPfvYznH322Tj33HNx0003Yfjw4aVbPUtShYg9FNXHHnvMmUzF3i8RTIyiupiYL3Ci1D333IOOHTsiNzcX27Ztc8amqqjU9MLvenp6esT7VE6ULVu2OKsjcCxn7969nduchBbp2KAXfuYcn8pL1n2cMMqsKnfm42QxrhMthKheOIdg4sSJzm6XmicTXIyiuphYlcJMAQtn8nNMVvhEAiGE8EKp37Bhg7kVn3C8G6Wbq51wRRM2hhTvsrD1pBCietBvMLgYRXUxsSqFH3z4siv6MgghwmG9YGfAx+tSTRzmxElTXHovISHBEVTv0mR8XXaSlbce5HXVi0JUH/oNBhejqC4m5hv6IgghajJZWVlOBnXGjBmanCGEEFWAUVQXExNCiMCwP20dMnafvAmIEEKI2oFRVBcTE0KI6mf/enyXOBrN7nof7dq+ibZT5iA9P/62VRVCCHHmGEV1MTEhhKh+di9BwpA2uP3SG3D/Qw3weJ/RSMuJr21VhRBCVA6jqC4mJoSoFMexc2F/tGufiHQzJDs7aQC++HIytro3heXgNszu1xndRm6Ao6BFWzClZ1f0nrgJJaH/No34Gs0euhOPP/sFpqbuQG3cO2Z/6jh0HzMGG7euxbTeYzBxVbb7XgkhRC3AKKqLiQkhKsVx5M7rgXvrXIKHx63Fkew5+KDulajfbBK2HMzGhoVjMX+7ObS2ExLVqZ88jDo3PIwBW3Yhd9i7uO3CBvhgwsaQph7C8v5DMSN5M1JnTcbcJRuwz/yz2sT+lM/R6JYmeP2ZO/Hn6xrjg/HbJKpCiFqDUVQXExNCVAHb572C6y6+AQ/fcTVuejQB2xjMWYwxXzyCFoucQwQp3Iz+nzRA3RvuQP1/NsKr3dbA3a9JuORhwpvPos73z8LlH/XCqnwTFkKIWoBRVBcTE0JUCXkY+/B5oR/ZbeiWadYFzV6G7779N9ovdW8Kl5KNQ/Dor/4HP7njG6yLzyVUfWX/zHdwzTl/xjO9UqEtU4QQtQmjqC4mJoSoAo7vTEabeg/izgcewhOTzejU3OUS1VMowIYxvfH8pdfi+mafoe9qrT8aTva413Dl936Of7SYilyJvBCiFmEU1cXEhBCVZhcmvXMT/vnMQMyZ1Rz1rmiM4ZtC4d0rMOnb59BOolpKwfoheLvRHXi7dyL6t26Ehg9+hVXadvsE+xfj43sexrV1LsCFb3ZA4hblVIUQtQejqC4mJoSoFCVY1LkhLqv7IAZsLQzdzMKMl27EBbe3RWLKMkz65im0XWwOreUUZyXhs0cuxN+f7gLuhH80rR/+c81fcdtHE5DpHlLr2TnpFdz1wHPoNX4gXryzMV7qtBh55j4hhKjpGEV1MTEhRKU4jl3r5mJe6o7S8YTH8jdj3vwUbN93APnZm7D9gLmjlnPsYC7Sls7Fyiz7Th1GVtoyJKVkQAMAXApz1mJ9+lYcOnYEuSkpWJu+R+NUhRC1BqOoLiYmhBBCCCFEtWMU1cXEhBBCCCGEqHaMorqYmBBCCCGEEFFx9OhRFBcXn1RKSkrMvWeGUVQXExNCCCGEEKLCHDp0CL169ULnzp3RtWtXp3To0AGTJ082R5wZZ5111ln/f3KLOECkkDx8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Marcador de contenido 2"/>
          <p:cNvSpPr txBox="1">
            <a:spLocks/>
          </p:cNvSpPr>
          <p:nvPr/>
        </p:nvSpPr>
        <p:spPr>
          <a:xfrm>
            <a:off x="460375" y="1054100"/>
            <a:ext cx="11352713" cy="694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Refiriéndose nuevamente al perfil de la pregunta N°2, notar que se trata de una transferencia G </a:t>
            </a: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L, aunque x &gt; y</a:t>
            </a: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460375" y="1711301"/>
            <a:ext cx="11352713" cy="792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indent="0">
              <a:buNone/>
            </a:pPr>
            <a:r>
              <a:rPr lang="es-ES" sz="20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¿Este hecho contradice la ley de </a:t>
            </a:r>
            <a:r>
              <a:rPr lang="es-ES" sz="20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Fick</a:t>
            </a:r>
            <a:r>
              <a:rPr lang="es-ES" sz="20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(“</a:t>
            </a:r>
            <a:r>
              <a:rPr lang="es-ES" sz="2000" b="1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materia se transporta de zonas de alta concentración a zonas de baja concentración</a:t>
            </a:r>
            <a:r>
              <a:rPr lang="es-ES" sz="20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”)</a:t>
            </a:r>
          </a:p>
        </p:txBody>
      </p:sp>
      <p:sp>
        <p:nvSpPr>
          <p:cNvPr id="8" name="Rectangle 7"/>
          <p:cNvSpPr/>
          <p:nvPr/>
        </p:nvSpPr>
        <p:spPr>
          <a:xfrm>
            <a:off x="460375" y="3104444"/>
            <a:ext cx="5570771" cy="281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AR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Justificación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La Ley de </a:t>
            </a:r>
            <a:r>
              <a:rPr lang="es-A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Fick</a:t>
            </a:r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 habla sobre diferencias de concentraciones </a:t>
            </a:r>
            <a:r>
              <a:rPr lang="es-AR" sz="20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DENTRO</a:t>
            </a:r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 de una misma fase.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Esto se debe a que es una Ley de Transporte y, por lo tanto, una Ley Cinética.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Veamos si se cumple en el perfil del punto N°2…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79186AC-AD14-441D-8625-C4FC41E75E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4400" y="2842405"/>
            <a:ext cx="228555" cy="3615655"/>
          </a:xfrm>
          <a:prstGeom prst="rect">
            <a:avLst/>
          </a:prstGeom>
        </p:spPr>
      </p:pic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81BD3DC9-CDE0-4032-BDD8-B30A0FF1E5B8}"/>
              </a:ext>
            </a:extLst>
          </p:cNvPr>
          <p:cNvSpPr txBox="1">
            <a:spLocks/>
          </p:cNvSpPr>
          <p:nvPr/>
        </p:nvSpPr>
        <p:spPr>
          <a:xfrm>
            <a:off x="8064854" y="3105698"/>
            <a:ext cx="2656201" cy="4053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n-US" dirty="0">
                <a:solidFill>
                  <a:schemeClr val="tx1"/>
                </a:solidFill>
              </a:rPr>
              <a:t>Gas                    </a:t>
            </a:r>
            <a:r>
              <a:rPr lang="en-US" dirty="0" err="1">
                <a:solidFill>
                  <a:schemeClr val="tx1"/>
                </a:solidFill>
              </a:rPr>
              <a:t>Líquido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C4E0B89F-A27A-4E0C-B0EF-DCD4110B4B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9264" y="4040108"/>
            <a:ext cx="454771" cy="5947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680CC08-3974-47DC-97DB-9B1FB369DA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1647" y="3656205"/>
            <a:ext cx="478532" cy="65080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48F11AD-F20E-4C41-9B5C-2C0F1D530D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2861" y="4460863"/>
            <a:ext cx="524154" cy="68543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B8507D6E-B3B7-4170-9309-FDF9E1D85C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64400" y="4981756"/>
            <a:ext cx="524153" cy="685431"/>
          </a:xfrm>
          <a:prstGeom prst="rect">
            <a:avLst/>
          </a:prstGeom>
        </p:spPr>
      </p:pic>
      <p:sp>
        <p:nvSpPr>
          <p:cNvPr id="43" name="Arc 42">
            <a:extLst>
              <a:ext uri="{FF2B5EF4-FFF2-40B4-BE49-F238E27FC236}">
                <a16:creationId xmlns:a16="http://schemas.microsoft.com/office/drawing/2014/main" id="{21C572F3-DE9C-4F20-9A63-B1665BBD8BA5}"/>
              </a:ext>
            </a:extLst>
          </p:cNvPr>
          <p:cNvSpPr/>
          <p:nvPr/>
        </p:nvSpPr>
        <p:spPr>
          <a:xfrm>
            <a:off x="5507180" y="4974386"/>
            <a:ext cx="3762999" cy="831844"/>
          </a:xfrm>
          <a:prstGeom prst="arc">
            <a:avLst>
              <a:gd name="adj1" fmla="val 16471219"/>
              <a:gd name="adj2" fmla="val 2158260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4" name="Arc 43">
            <a:extLst>
              <a:ext uri="{FF2B5EF4-FFF2-40B4-BE49-F238E27FC236}">
                <a16:creationId xmlns:a16="http://schemas.microsoft.com/office/drawing/2014/main" id="{9E15CCDC-E9AD-4211-BFB3-38238FCD27A4}"/>
              </a:ext>
            </a:extLst>
          </p:cNvPr>
          <p:cNvSpPr/>
          <p:nvPr/>
        </p:nvSpPr>
        <p:spPr>
          <a:xfrm flipH="1" flipV="1">
            <a:off x="9270179" y="3618663"/>
            <a:ext cx="3762999" cy="831844"/>
          </a:xfrm>
          <a:prstGeom prst="arc">
            <a:avLst>
              <a:gd name="adj1" fmla="val 16471219"/>
              <a:gd name="adj2" fmla="val 2158260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Right Arrow 44"/>
          <p:cNvSpPr/>
          <p:nvPr/>
        </p:nvSpPr>
        <p:spPr>
          <a:xfrm>
            <a:off x="7460290" y="5337931"/>
            <a:ext cx="1704110" cy="474085"/>
          </a:xfrm>
          <a:prstGeom prst="rightArrow">
            <a:avLst>
              <a:gd name="adj1" fmla="val 26621"/>
              <a:gd name="adj2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879964" y="5390307"/>
                <a:ext cx="492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964" y="5390307"/>
                <a:ext cx="49225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Right Arrow 46"/>
          <p:cNvSpPr/>
          <p:nvPr/>
        </p:nvSpPr>
        <p:spPr>
          <a:xfrm>
            <a:off x="9392955" y="3591407"/>
            <a:ext cx="1704110" cy="474085"/>
          </a:xfrm>
          <a:prstGeom prst="rightArrow">
            <a:avLst>
              <a:gd name="adj1" fmla="val 26621"/>
              <a:gd name="adj2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1185264" y="3622967"/>
                <a:ext cx="492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𝑁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5264" y="3622967"/>
                <a:ext cx="49225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ítulo 1"/>
          <p:cNvSpPr txBox="1">
            <a:spLocks/>
          </p:cNvSpPr>
          <p:nvPr/>
        </p:nvSpPr>
        <p:spPr>
          <a:xfrm>
            <a:off x="423671" y="250026"/>
            <a:ext cx="10086849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N°4</a:t>
            </a:r>
            <a:r>
              <a:rPr lang="x-none" dirty="0"/>
              <a:t>	</a:t>
            </a:r>
            <a:endParaRPr lang="en-US" dirty="0"/>
          </a:p>
        </p:txBody>
      </p:sp>
      <p:pic>
        <p:nvPicPr>
          <p:cNvPr id="1026" name="Picture 2" descr="Pin by Genessis Castillo on xd | Bts memes, Memes, Reaction pictures">
            <a:extLst>
              <a:ext uri="{FF2B5EF4-FFF2-40B4-BE49-F238E27FC236}">
                <a16:creationId xmlns:a16="http://schemas.microsoft.com/office/drawing/2014/main" id="{08366F0C-CEDA-4471-BDCD-BFFB9565D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961" y="2080931"/>
            <a:ext cx="1933699" cy="193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número de diapositiva 14">
            <a:extLst>
              <a:ext uri="{FF2B5EF4-FFF2-40B4-BE49-F238E27FC236}">
                <a16:creationId xmlns:a16="http://schemas.microsoft.com/office/drawing/2014/main" id="{03C114BE-8E49-A2CC-EB37-7E1ED785D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r>
              <a:rPr lang="en-US" sz="1600" b="1" dirty="0"/>
              <a:t>-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F4787234-679A-194F-CE8B-CB903E3DF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98699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8" grpId="0"/>
      <p:bldP spid="43" grpId="0" animBg="1"/>
      <p:bldP spid="44" grpId="0" animBg="1"/>
      <p:bldP spid="45" grpId="0" animBg="1"/>
      <p:bldP spid="46" grpId="0"/>
      <p:bldP spid="47" grpId="0" animBg="1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0375" y="1054100"/>
            <a:ext cx="10533888" cy="405384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Dibuje el perfil de concentración para un punto P, transferencia G </a:t>
            </a: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L con m = 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png;base64,iVBORw0KGgoAAAANSUhEUgAAAqoAAAEyCAYAAAAyWPLZAAAAAXNSR0IArs4c6QAAAARnQU1BAACxjwv8YQUAAAAJcEhZcwAADsMAAA7DAcdvqGQAAG5rSURBVHhe7f0HeFRl3v+P+zy/639te766z/bHbequ66pYdldl7WUXQQR7d7GvrL1iR6UICioivYXeOwiE3gKEHgKhQ0gCSSgJECCBEHj/533OfYfDMAkZkjM5k7xfXrcz85nDZOp9v87nbmdZ8vPz4S0HDx7E8OHDsWLFCgghhBBCCBFLjKK6DBgwAOGle/fu2Lx5szlcCCGEEEKI2GAU1eXo0aMILyUlJTh+/Lg5XAghhBBCiNhgFNXFxIQQQgghhKh2jKK6mJgQQgghhBDVjlFUFxMTQgghhKg5HD+C3NXzMG3ONhx2AsXIXbMA0+duQoFz+wSHs9dgYcoKZBbYYY+Hkb1kOTZszTP/VsQSo6guJiaEEEIIUXMoKcDyrs/j8j81RsesA0BmIt7++5X4x2vjkGkOseyd9R6uqnsrXhu9ww0UJuG1uvfgnV5LsdeNiBhiFNXFxIQQQgghahbFezHl63/gr/WbomXTxqh3f3esNXedxMFVaH1XfTz04Qjkhm4env82bnj8fQxK3e/eL2KKUVQXExNCCCGEqHEcP7AIH/3pBzjrp3ejf3gq1UPGgCdw/4sfYFJBAVLer4cmH/bBmvAxAiImGEV1MTEhhBBCiBpH8Y6l+OIft+Bv976BzluKTDQCGQPx8H1voMuovnjvoaZonrASB8xdIrYYRXUxMSGEEEKImsWxHfju/ca486FO6NvncdS9owXSynTV7Rj03JO4v84f8YtHW2PEWmlqdWEU1cXEhBBCCCFqDkf3Y2a/J/HXuvdi4I7DOLprOj5rWBfXvDwS3Htzz9oJGDlyGFZ7ZkvlzngXdc76Ma55bzxyTEzEHqOoLiYmhBBCCFFz2LEFyy75AbrNzEIxb2dtRPa9dfHNsCRkhG4WJHyI1tfchW47eWeIQcOArxvhn03eQ5uUI0DHL4ENG8ydIpYYRXUxMSGEEEKImsP+A8BX3wKtmgPp6cBTzwLvh6737w2sXYtdda/Dwt9dgY0jvwMmTgbefB94rh7eaz0K49/uCjR7DWjSBFi1yjygiBVGUV1MTAghhBCiZnH8ONC2LXD33cDkkIzu3Qu8/Tbw2GPYP2wY9k+eCLzyOnDPFej17C1oePNL6HPRg9jzauiYvN3AlClAZjlLBQhfMIrqYmJVynF+MUKkpaXhpZdewtixY53bjB87dqz0fiGEEEIIPzl+5AiOTZwImsfB4mLkr1sHzJ7t3knS1gPJk7F48WQkzFiD7d/NAnZnmztFdWAU1cXEqhzKaLt27fjH8M0335TGKKpCCCGEELHgaKiUuFexcuVKjGVmNYSSZsHFNVSDiVU56enpaNq0KX7yk5/g448/NlFIVIUQQggRM44epaoChw4dwqefforHH38cu3btcmKS1WBiFNXFxKoE+4Hv27cPU6dOxeeff45LL70Ut9xyCzaYmXMlJSWSVSEiwR6H0O+DlerRo6HfiQkLIYLP8WMlKDl23OleFsHCusnq1avx4osv4qmnnsJ3330nFwkwRlFdTKzS8AO3H/qSJUswfvx4TJs2DVdddRUeeOABTJw4sfQMRl8OIcI4moper9yLK+tchssvvzxULkOdF/ogbZebCTgzdmB8l0EYM379GUvvsaObMbF3R3zScSEOm5gQ4mS2z+uEJpdfgUdbTkC6iYlgkZeXh0GDBqFfv37o3bs3hgwZgpSUFOc+r79UD8dQXHQYxaETncpynK+FSY+jxTh6uhOn0LEloeNKvAcdd9+L6j7hMorqYmKVxp6xUEb5ZVizZg0WLVqEOnXqoG3bto60zpgxw8moCiHCODgdb7/XBh0HLcKmTZtCZSHaP/wwvp6chn2hu0sO7UPenj3I23vQGW8V+sXh+NEiHDpQEIrnIb/gEIptzVJyBAfz92DP/pXo/O5XSOiXgqOhY/fvzcOe0GPYcuBwSbmVUUlROqa2vRPn/uxy3NVyjrsOoRDiJI4VZ2FCp1Z47clOWLptL44eP4JD+/hby8fBI7a9O4aigr0hWQr99vL2ofCo+8s7ejDf+S3m7ztUOoaylGPFOLQ3dPy+/ThQeCQkHuaIkiIc4G85Lx+Hiq1claBwv/v4eXn7UXSSeQiK14IFCzB06FAsXboUkydPxrJlyzBhwgTn/uru/j+6ZSheavAS+q0sMJEzZ+ekbhixdANSJg7Ad+uyUd4jHs8KedqEQZjn2fCgZOVkTJr8HVaWs9NsLDCK6mJiVQI/7Pnz52Pw4MHOF2PevHm4+OKL0aVLF+zcuRMDBgxwGmEhRBgHZ+K9lp3Qf9JG5Ofnh8p69HnyUXw9JQ17i7dhwIs3429/+QuuvqkpBq4+jJJjeUgf9iquu7ke/nzxRfjTzQ/jy3mHQj/CYqwb3xoPX3IxLr7/DtzQqDlGf5eJg+v7o+ldV+Evocew5b0x6ThQZv1cjPSMNMwY3gt9Wr+HfzefoYyqEBHIXtAVTS48F+f+/iF8NTsXW+e1w5O3XRn6jV2KB1qOw8bCYzi2exzebnQTLr8y9Nu7ugn6rg7JakEqOje52vkt3tDgbYzdVHRCVkOSunVWRzx5Weh33Ph23PxYK4wYnhaKFyJtxFt44EY+/iVo8vUcbA/JaknmYLxw27W4gnXEjf/BsI1FGoLggf7Rt29fbNmyxen+Z7f/wYMHkZSUhIwMLv1fnRzCzrHN8EKHBdiQfwB5OTnI3V3IVASKD+5B9o4c7N7v1r5HC/eFbudi74Gy0wY7hrZGz7mp2LY7F3k8wTl+GHtzc7Cn4BAKi47i6OEiFJeUoKS4CIUHD6Fgz07s4xcv1HYcyM/B5tHdkDBkBJIL+WjHULh3N7Kz82J+8mMU1cXEKg3FlGco/fv3d7KpZM6cObjkkkvw9ddfO7cTExOdpar4BSEU2+o+kxEiEBQno82jt+D88y5yfjOXhESzQfOx2Lq3BOmDmqDxW10wad58TBvRFk9e/imS87YhqevzuPTZIcjMWYkhX32IF1ouwf5to/H5xy/gs2k5yNk8BE82eQ0fjNyIkoPbsXpZknMiacv6nEKTnY3EcRx1xstuwXddW+OFD6ejmk+whQgkJYe3YvQ3X+Dj0MlcQX4SPmr5Pl75dnLoN/YNHn3wI/RfsBN75r2Ptz/rg2HTQr+9RWkh8diPJd0eROP3+mHu/DkY0/1jPHV1Kyy0SdONiejc8nl8PDn0O942Dq888wKa9lwL7JuJlz94Dx/0nIr5s77Affe3xriUkEhMew2vtx2CcTPnY8GS9cg/4j5Obca6RXFxsdObO27cOOf2ihUrMGbMGOc6hymOGjXK8Zdq4/gStL/uElz457cxJLEdHrrqevyjQTvM3pmOCc1vx1+uaoBnOy3F8cO7ML9rU1x11U14rs1UbD8c+Tlnj/wCCUlrsGRkd4xZk4XMpQl47sa/4K6X3sSHXRZg6eBOmLxuA9bP7IGvR6/BolE9MStUuZdsm46Wj9XBn86/Ci9/m4i1obevpGAOvvjXzbjoD3ei9fSNOHhK2t8/jKK6mFhEDuzajvTN2Siw3Quhs7ldmRnYnLPv5DENIbKzs53JUyNGjDARV1T//Oc/o3379s5tDgvg+BAKLb8YLBwKIFkVtR6bUZ28EXv37nXKQdOXP+eDP+H/zq+DutffgOuvuxrX3fompqzfihXDP8Kzwzju+xCWTuqLth8nY+uyL9H8nScx3BkOnoW+n36NnsO3mIzq30qzqU5GdXR5GVXLVozp2AL/kagKUQY7MW1Ab3zzxUIcP7Iba8d+gqcaXY8brrsYv/zz0+ixaHdIRjZj4DMP4tYbbsB1dR/ExxNTMfSV3+IXf/gLrmPs71fhtkYfYnqe+4j5C0eh0yevY6Lzo9uBIe3ao22XULtZmIsVQ97Eow1uwA1/vwg/u/xljEjbH3r8VPR4qDFuuOH6UB3xKNom7YIZXVAroVPYYYaZmZno0aMHsrKynNv0DyuqXJ2oZ8+eWFWtO08VYd+U5nh/yBosGPg5vuo7HGO6vI43By9Ez/daY8z8ZKRs2ovcpXPRr9WHGDl/AL7o0Bn95x8y//5krKgu6t8OCQs3YOwXHTBj4zLMTHgeT3weOsHp9QXGrk7Dmskd0GrQCszu3wHTDpdg9bSxGNR/HpaN7YQu3bojNfRY6X0/xbeDRmHtwgS8220ylmXFTuiNorqYWEQWfv4QfveDy/D+tAynS+L42i5o8Pv/xa+bjsYeTz8gZylTSvll8KbRw0WVJCcnO4OYc3NzndvVeiYjRFAoSMTrn3YLVUKmpSrlGLaOehmPvPstRk+ehdmz52LhsnTsL9gaOjN+G00Gc5PqvUga1xOfvj0L+3ckomOLF/Bun2Qkr+iH5x97C+0GrQk9zFEcLipEYeGJciTUkp2+LduEEe0/wFNvT5GoChGRbEzs0Qmft12G/ZsT8HnLd/D5qNmYNbcz/tX4LfSYvgWHC7KwatHc0O93Jia3/zeu+XAYpnR7Fk0+7o3J02dj9px5WJKSiQLzgzyemYT+X72Cd/g7XtQbzz7xIt4YEHqcNd/g45afouP40OPP6IAH73gXQ5ZsR9G+dCxfMAezZ03BiFZP4arPZqPgcO01VZv8Yj3HTOqkSZOc24RjVK2okpkzZzrzarh0VfVQguKkz/DZ9GykJXbBszfXxY033oCWU3Mwv9uTuOWGW/DEa6MwO20yPm54Hq6+9Wb847mWGO8upHQKVlSTB36Fvos2YkTXwdiOAyjcNADvfjUT83q3R2J6BtJnd0WbISsxd2BnzD68H7Mnj8LQsaH2Z/0EDBs6ACtDj7Wh85cYNm9p6Bmmov+A+Vi3NXYzFYyiuphYRI5v6Y+Gf/gB6rw1GdkhodzSpSF++YMf49lRO04ar8Yvw/Lly0sl1cqnFdUvv/zSuU3Y7b9w4ULn7Mae9SijKmo9h5agU8IYzFwRLqohju/A6GYNceM11+Caa67F7ff3QNrBHdgwsytaT+PxB5A6bwJ6f7PQ6crfPqszml77V/y1fj3c9uhnmDCvMtv/bcesoT3RtutiqDdRiEjswcIJozFw4Drg6Ep8+/rduOrq0G/1/hfQ9InPkLg2C9uXdsLjd/D3ew3qXvsU+q7ejyPF6Rj0ws34u/O7vhH3PtUf680jojAPK8a0wOPX3Ypbn7obdR94Fz0GbQ7VEwvQ8t934Gr+mwdfxatPf45Z6bnYNqct7rnNffzrb30RwzZwjGPtxToI58T06dMHOTk5zm3izagSTmbjkEUOh6oejuLwrOZ4Z/hGDH33LXQck4BBXV7Fe2MysCl5BqaPHIKxoyZgxMwVGPflR+g5bTrmp2xEXhnOuGNIS3Sfm4oFCW3Qe+EGTPn6c/QbPwhDur+FZzvOQXLfFviiZ2/07fAuWgxcgVkJ7TClCNgyZyy6t+uGnq3fRKuvuoM55h1jP0Pb9u0xtHNzvNQ9ESk7Y/etMorqYmJlkIl+9/4Z/1PnTczOSEH3e8/Hj37xDCbuPHlaBUXTfjF4WZaoMs5jWZiF9R4rhBBCiBBZ89CjxRN4qu1kTB72KR56rTnaJu02d4rTYZ2Ek6e4lbs3GUZRHT16tLnlkpqaWrpUVewpQXHKAPRbmIMlA97Cbbdei5tefx+d+43Gt4/+Hdde2xhNuy4PHVeAlUOa4x/XXou73+6Ixfnuvw5nz+zBmJS6FWsSh2H65lzkb52I1+tfh789/Ag+GZCG3MW98Gjdurj10VcxYs5WpEwdjkXsLtu1CJ1euQnXXncv2oxcCSfteHwN+rx+X+gE6GkkLM85MdkvBhhFdTGxMtk26CFceHYdvNDqVVz/h5/gt03HYNfJnnoS3i9EpIyqEEIIIcqjGFtndsN/brkZN9/cAG90nA7tPF81cDJVuKjWfI5i3+oeeK/X+nIm0AYLo6guJlY2WcNw70U/xo/P/hn+v/8+H69PyqpwF6BEVQghhBBBwTvrv/ZwBAXbZmDYrGyUxEkntlFUFxMrh2wMf+xynP1fZ+Gs/3sVU3MqPuBYoiqEEEKIoEBR5VKZItgYRXUxsXJZ2+1GnPejs3DuK98h11kEtmJIVIUQQggRFDhGtWXLls4EcE3mDi5GUV1MrByOYtpLf8U5Z/0ML0/MRBSeKlEVQgghRGDgEpnnnnsuHnjgARw4cMBERdAwiupiYpHJXYgubR5Hnf86C7+58XPMz4tuJUWJqhBCCCGCwqJFi/CDH/wAN998MwoKKr+3vvAHo6guJhaZnYvQvd3H+LBla0xYtx/RjsGVqAohhBAiKDCj+r//+79o0KCBMqoBxiiqi4n5gkRVCCGEEEGBonr22Wfj9ttvr8bdqMTpMIrqYmK+IFEVQgghRFCwolq/fn1nV00RTIyiupiYL0hUhRBCCBEUJKrxgVFUFxPzBYmqEEIIIYKCuv7jA6OoLibmCxJVIYQQQgQFiuo555wjUQ04RlFdTMwXJKpCCCGECAoS1fjAKKqLifmCRFUIIYQQQUGiGh8YRXUxMV+QqAohqgtujWiLEEIQiuqPf/xjiWrAMYrqYmK+IFEVQgQB7ekthCBLlixxFvyXqAYbo6guJuYLElUhRHVy8OBBZ5tEiaoQgkhU4wOjqC4m5gsSVSFEdbFp0yYMHz4cq1atMhEhRG1HohofGEV1MTFfkKgKIcqipKgAe/YcQmXynN5xqDZjeuzYMaxZswadOnXClClTcOTIESeujKoQQqIaHxhFdTExX5CoCiFOpRgFO2bgi7dewXOfzESRiUaLlVN261NOyeHDh5GUlIQuXbpg8eLFJ8mrRFUIQVH9yU9+IlENOEZRXUzMFySqQtRgivKwc+dWpCxagNmzlmJH0T5krliMuXOSkJEfktHtqzF39gzMmOGW2UlLkHkg9M8KNmBc8wa44Dd/w32t5oa09cyxskoOHDiAyZMno2vXrli/fr0TI1ZihRBCohofGEV1MTFfkKgKUYPZ0A+vvfEvXHft7bjlyrpo0voLvHXvXbj54l/hzm+XYOmo1njwrgZo0MAt9zzxMsZvPY6c3HQsnTsFk3t+hqYfTMOZ7LZNOfVmSXNycpzxqP369cOOHTucmL3PK7NCiNqNRDU+MIrqYmK+IFEVogazoQ8efOYjdFoaquwzu+Pqv/wHXVfuATZ2wXVvDsby5Dn4bvxojB7tlvFTZmJDvvm3yMC4zi2jFlUrqEePHi2Vz61bt6Jv374YM2aMM8OfWDm1x9hLIWoux5C7ehP2mVsiMhLV+MAoqouJ+YJEVYgaTFpPvNN5CKZk8HoHXNOsN+anFwE7R+Dp90diXq9meKBxPdSr55bGj/8HI0p75LdibKcWUYkqZZPjUSmplFWW1NRU9O7d2xlawLg9TmIqahPHc1dg2MTR+LT+K/h2YjcMXpyOYo14icjSpUtLRbWw8Ez6c0QsMIrqYmK+IFEVogaT+i1e+Lw3xmwKXV/VBn96viOmbzwIZCbg7teHY3u5qZ1NGN7uXTz+2iRUNKdB+Swudke0cib/3Llz0bNnTydDQqygeocECFEbOL52FN74+C3UP+8qPPhWEzQdlIwi97xNhCFRjQ+MorqYmC9IVIWowWTPx6iZyUjdHbq+YwbajpiHDbuPAHsXI2HcSuQfKHGPi8hurJz9HQaNW1vuZCorn7YQdu9PmjQJvXr1Kp00RTlltpXwON4WoiZxPHcJRvYaiTkb3OEt2LMEQ7uNxPyM/TiGfKz46g08dldjvNp8DDYUlFRq2beaDEX1pz/9qUQ14BhFdTExX5CoCiEqA+XTu/zUzp07MWLECAwcOBBZWVlOjFiJtZdC1DSOZ0zDp/+8HFe83B1bC3Zh8fuNceXfXsWQ9XkowRaM/7Qn5mzKQlLfXpibeTAUE5GgqP7sZz/TGNWAYxTVxcR8QaIqhDhTKJ2UVCufnDTFWf2cNJWfXzorS4haw7Gt/fFUo1tx36ONcOMtTdF70R5lTqNk2bJlEtU4wCiqi4n5gkRVCFEVpKSkoE+fPs6kKdu42K5+IWoTO/o/jXPP+ilu+2oBDpiYqDgS1fjAKKqLifmCRFUIEQ12fKl3vOn8+fNLJ03ZIQB2SIAQtYtczGjxER688u+4pfNkbNyrfGq0SFTjA6OoLibmCxJVIUQ02O5+Ynea4hqpa9eudWLEDgUQoraxI/FtNL71FSRMSsDzd92MZj1WwUytEhVEohofGEV1MTFfkKgKISqKV0B3796NYcOGYdCgQcjMzDRRIWoveYs64eFrL8Jj38x0FvXf2e8ZXHVJYzSfsvWMdnerrUhU4wOjqC4m5gsSVSFEtGzbtg39+/fHuHHjkJeX58TskAAhaiuFWYsxbeZ8bLLd/SW5WDB1OhZtzi93iTdxMhLV+MAoqouJ+YJEVQhRHhRQbyZ13bp1zqSpefPmaY1DISqKOZGzJ3T2usX7O/PGayPLly/Hz3/+c0dUVccEF6OoLibmCxJVIUR5eLOks2fPRtu2bTF16lTs3bsX+/btczKqKrWn7Nmzxxn2UVRUZL4VIhr4e7ITDb2yGi6qtVlWKaq/+MUvJKoBxyiqi4n5gkRVCHE6KCVjx45F06ZN8cknn2Do0KEYPHiw0/2vUrsKN3LgjmM8YencubOzuQPHKquUXfh7GTJkCFJTU3H06NHSjKpXVMUJJKrxgVFUFxPzBYmqEKI8mEUbP3483nnnHQwYMKA0q5aTk4Pc3FxnJyqV2lP42XPy3Jtvvunsx/7LX/5SpQKF4vX44487m2FwpYyJEydiypQpmDVrFpKSkpzdmLhyRkZGBnbt2uWsqHHkyJFSsa1NSFTjA6OoLibmCxJVIQSzOrYrkpc2y8NGs3fv3k6DOn36dKcIQdLT05GYmIhJkyY54qVSfrG/Iba5LBzjzUvGvvvuO0dgmX21mWv2WDALO3r0aOeYFStWOL9HK7B2ibhw7LABm62NR8mlqFLuJarBxiiqi4n5gkRVCGHl1DZqvExLS0OXLl2cRrK4uNhZzJ8NKjM8Qogzg78fW/i7onQePnzYETLOcC8oKHDGAPNEgEMFFixY4JwQUGITEhIcieVQAo4T52+UGW7+u/DfpVdW4w2JanxgFNXFxHxBoiqE8GZR2XiycezUqZPTHWnllTGKalmZHCFExalIttMeQwmlzO7fv98RWP4uOXSA0srxwlzLmEMItmzZ4oguj41nJKrxgVFUFxPzBYmqELUXNoTeBpONHGW0W7duzjJUXiiqbBwlqkKcGfb35v3d8TL8PsbtffZ+L4zxd8hsbHZ2tiOuHDrQr18/Zxw5hxnw98uVOXhMOPZxIz12EJCoxgdGUV1MzBckqkLUPtgIsqFjpsZKKidwDB8+3NkOlZOkCBsye//ChQuVURWiGilPLPk75RCADRs2OGNiKa3MuM6cOdPJwnIpOfvvecmeE/7+gyirHI977rnnon79+lrwP8AYRXUxMV+QqApR+7CiahspO2mKSw15GwZvIyZRFSJ+YCaVqwiwF4Qnn1xWbPHixc5JqP0N23ogaEhU4wOjqC4m5gsSVSFqH1ZS2VBxwkbXrl0xbdq0kxowK6n2UqIqRDDx/lbtdS/5+fnOZh2cjMXCLCu3QWZWNYhIVOMDo6guJuYLElUhage2EbMNGRsprt/ISVOLFi1yYsR7nPd4iaoQwST8t+q9bWPEnphyHKs9OWVvinfFAB5vT1S9/zaWSFTjA6OoLibmCxJVIWo+bHDYGFnJ5FqMnHDRs2dPZ4mbsvA2VBJVIeKL8kRz48aNzhqtHBbAMa0cx2rhb5yFwlodUFT/7//+z5lMJVENLkZRXUzMFySqQtR82OBYweQajSNHjnQaqO3btzuxiiBRFSL+obx6BXTz5s3O2HQOCeASV1xFwCJRFeVhFNXFxHxBoipE7YHdfJwJPGrUKGfcGvHO/C8PiaoQ8Q9/63bGv/d3z4lX3FSAqwUkJyc7vS6WWA8BkKjGB0ZRXUzMFySqQtRM2Lh4J0usWbPG6ernLjd2QXAeQ/GsSEMkURWiZsDfOwtF1SurXCmAKwNwhQAuVcfhARb+7ityQlsVrFy50hmjKlENNkZRXUzMFySqQtQ8vAJqJ0316NHDuayIlEZCoipE7YDbsnKLVg4Pmjt3rrMRCDnTuiNaUlJS8Otf/1qTqQKOUVQXE/MFiaoQNQ/boLCS50QJZlJXr17txKzERotEVYiaTXjdsH79eiezyiEBHMsaKySq8YFRVBcT8wWJqhA1B2/Gg1kRNjJcioZrJhLef6a70UhUhaj5sHvfO36VY9mZXe3Tpw+WLFlyUt0RXo+cSb0SCYlqfGAU1cXEfEGiKkT8wwbC20hwqRlOmuLsfs7yt4QfFw0SVSFqB6wjvONR+ZtnjwzHrrIO2Lt3rxO39YmtU860bgmHovqb3/xGY1QDjlFUFxPzBYmqEDUL76QpO3O3KhoQiaoQtQvWG15h5XJ2XMpq0KBByMrKMtETwlpVWFGtV6+eRDXAGEV1MTFfkKgKUTOgQHKyVPfu3Z2dpjiDl1R0+anTIVEVonZhRdX7m9+/f3/pRCsuaWWpijrGIlGND4yiupiYL0hUhYgfvFkL7/WioiIng2onTdn7KKlsZKoi2yFRFaJ2YUWVl7YQLm/Hk2HWN8uWLXNipCrqGSJRjQ+MorqYmC9IVIWID9hg2IlQvG4zGBwvZidNcUF/i7dhqQokqkLUbrz1CesfDjPijlYLFixwYryf9YOV2zNl1apV+O1vfytRDThGUV1MzBckqkLEB6z42QB4RZHjxLiTjHenKUtVSiqRqAohwtmyZYtzksztV+2JdGWHG0lU4wOjqC4m5gsSVSHiB1v5szFgNqNbt26YPn06CgsLS+NVLagWiaoQwouta9iTw8wqx67aOqoy9YRENT4wiupiYr4gURUimFjpDJdPu9NUly5dnD25mb0g9hjvsVWJRFUI4cVbN9nenRkzZpx0Qu29rCgS1fjAKKqLifmCRFWIYMLK3k6GsjJ68ODB0p2muGuMbQAq081WUSSqQojyyMzMdGR19uzZpfWEV2YrSmpqKn73u99JVAOOUVQXE/MFiaoQwYSVu3esFxfu51aGbAhycnKcGDmThuBMkKgKIU4Hd8Hj0lWcYGXrLl5GU0dJVOMDo6guJuYLElUhggkrdiuF3klTXMeQWEH1Fj+RqAohysJbB7G3p0ePHs7SVTYWTf0kUY0PjKK6mJgvSFSFCA62sreZCF5npc2ufk6a4vhUG/cew+I3ElUhRHnYOoksX77cqbc2btzo3I6mjpKoxgdGUV1MzBckqkIEA1bklEArgtxZavHixc7Mfi6u7W0EqgOJqhAiGugXXA3ADlWqqKxKVOMDo6guJuYLElUhgoEVVcI9+rnTFLvP0tLSnFgssqblIVEVQkQD64qRI0c6xS6hVxEkqvGBUVQXE/MFiaoQ1Y9XQvfs2eOMReWYVI5NJcymKqMqhIgXbJ3GnfNYl82fP7/CdZhENT4wiupiYr4gURWi+mBlbpeeIlw4u3///hgxYsRJO01Vt6QSiaoQoqJ46zbuXtW7d29nkhU5Xe8QRfW8886TqAYco6guJuYLElUhqg9Kn620WTlzPCrXSS0qKnJiQUKiKoSIBtYVtr5gRpVbrXKZvdOxevVqnH/++bj99tslqgHGKKqLifmCRFWI6sEKKityrjnInaZYmXvjQUKiKoSIBtZlrC94yezq8OHDnW1WT1eHSFTjA6OoLibmCxJVIWKPlVFWwpMmTUL37t2djKqFFblEVQgRr7COY/GOr9+xYwd69epVumRVWUhU4wOjqC4m5gsSVSFih628CSdNcaepPn36ID093YkRe4w9LihIVIUQFcVbf3nrs3nz5mHIkCEoKChwbluR9R6/Zs0aXHDBBRqjGnCMorqYmC9IVIWIHbYy5qQpbjNIUbVjtsIr66AhURVCnCk2q8rx9xyrmpycXCqpEtX4xCiqi4n5gkRViNjCdVHZ1U/pO3jwoBPjjlNBF0CJqhDiTKGI2lUA1q5d62wEYE/Sw0/QJarxgVFUFxPzBYmqEFULK11vsZkEXucOU5w0xe4vux0q76f82eOCikRVCHGmsP6zdQeFdcyYMZg7d27E+kSiGh8YRXUxMV+QqApRtdiuLFvI4cOHnWWnuNPUqlWrnEqb2Mt4QKIqhKgq7PCn3NxcEzkBe53+8Ic/OKIazY5WIrYYRXUxMV+QqApRtVBOKXNWQvfv3+8sy8KuLlbOFt4vURVC1EZYj7A+mTVrVukJvUWiGh8YRXUxMV+QqApRtXhFjlugcvtA7nXNWf4WHhNeOQcdiaoQoirhiTvrR2/dSCSq8YFRVBcT8wWJqhCVg8LJzCgvvfLJCQPcaSoxMbF00pTNoMZTJtUiURVCVCVHjhzB2LFjnbrFWydyHVWJavAxiupiYr4gURWiclBOOTmAk6NY2VLkOGmqa9euziUrY8L74lFQLRJVIURVYU/q161bh4EDB+LAgQPObWJFVQv+BxujqC4m5gsSVSEqh5VTwjUCOWmKksoK2JthjWdJJRJVIURVYetDCurQoUMdObVw1v8f//hHiWrAMYrqYmK+IFEVonLYCjc/Px+jRo1yZrJybKqF98e7pBKJqhCiqrD1Ik/mFy9e7AwBsHWLRDU+MIrqYmK+IFEVIjq8Faxl+/bt6N+/vzNpat++fSZ6YvxqTUCiKoSoKrx16K5du5zu/5ycHOc2J1NJVIOPUVQXE/MFiaoQ0cEK1u6wwop2/fr16N27tzNpqiZXqhJVIYQfcMjUpEmTnDqGMKN64YUXSlQDjlFUFxPzBYmqENFhswCcPMXJUpzZzwrW7jRVUzKo4UhUhRB+wDqVG6Fw6BThiil/+tOfJKoBxyiqi4n5gkRViIrhFVBWnjNnznR2muLZv8VKbE1EoiqE8At2+w8ZMgQFBQVOL5VENfgYRXUxMV+QqApRPrar30poXl6es081x6SG7zRVk5GoCiH8gmtNT5w40VktZdOmTY6oaq//YGMU1cXEfEGiKkT5UECtpNqdVEaMGHHKbio1HYmqEMIvWK8kJydj+vTpTkb1oosukqgGHKOoLibmCxJVIU4PZZXjpjhpioP+beXJyrUmd/d7kagKIfxk69atzjJVS5cudbxEohpsjKK6mJgvSFSFOBWKqe3K5yQpSlrPnj2dSytqFFSWmt7lb5GoCiH8ZPfu3U73/9SpU3HppZdKVAOOUVQXE/MFiaoQp2KzpNw1hZUmJdW7c4pXZGsLElUhhJ9wItWsWbMwePBgXHbZZRLVgGMU1cXEfEGiKkRkeHbPBfw5JjU9Pd2JcVJVbRU1iaoQwk9Yt6SkpKBDhw6oU6eORDXgGEV1MTFfkKgKcSp2pylOmuKuKYSSeuTIEYmqRFUIUcXYHiqOU23VqpUzmap+/foS1QBjFNXFxHxBoipqK7Z7P7wbn9v3hU+a4rEUtNo0JjUciaoQwi9svZqbm4sWLVrgN7/5De644w6JaoAxiupiYr4gURW1Ea94WvFiRblgwQJnp6n58+eXbpNaW8U0HImqEMIvbD27d+9efPrppzjnnHNw5513SlQDjFFUFxPzBYmqqI2wUqRwWemilE6ZMsWR1NTUVCdGeJzNvNZ2JKpCCL+wosqF/9u0aYPvfe97EtWAYxTVxcR8QaIqaitWQPft24fhw4c7k6bCd5riMRJVF4mqEMJvOA+gU6dO+MEPfoCGDRs64iqCiVFUFxPzBYmqqA14pZPZU3v2np+f7yyFwkWmuTWqKBvuGpOYmGhuCSGEP3DP/x/+8IcaoxpwjKK6mJgvSFRFbcAKqre7n5OmOBaqb9++TiaVs/s5259lx44dKqZkZWVh586dGD9+vJN1zszMRHZ2dsRjVVRUVM60sF7hZKqEhASn61+iGmyMorqYmC9IVEVtgBlUb5c1t+hr37493nnnHadSZFaVwqpyarHvz0cffYTXXnvNWRGBwhrpWBUVFZXKFNY1zZo1w3//939rjGrAMYrqYmK+IFEVtQluhzp9+nR8/fXXmDFjhpMpZPGe0StbeHKx78nkyZMxatSo0lj4cSoqKiqVLTk5OZgwYYIzRvWUjOrmUXir8b/QbMAqFIduliz+Fo/94wV8m5SFEnB41/HQ/0WsMIrqYmK+IFEVNRF29TODyks7HpXbodpJU0lJSU5lKCoOs9DTpk0zt4QQwh84cfNHP/oRGjRocLKoHtqJpHb344r7n8fIhdPQ/f4GuP+VwVi1twjHdybi43cHYHFWgTlY+I1RVBcT8wWJqqiJUFA5e5SXhBlACuqwYcOcSVPbtm3DgAEDnGNExWDjMXHiRM36F0JUOd6kAr3k+9//vrMzVWFhoRMrpXg9+r1QD3/8xS/xh4e+wPwdZlWWI3uweWM29hWpfooVRlFdTMwXJKqiJsJKz1Z8a9euRffu3Z2llexSJ5s2bcLAgQMlqlGg5amEEH5hkwqEw7MoqsyoniKqIfZP+Rh1z7kE9/ZYgtLFq7InoNmrvbAgY78JCL8xiupiYr4gURU1CYqpPSvnLH92V3NNPnb1Wynl/Rs3bpSoRolEVQgRC1jPcHmqU7r+yaE5+OLBN/DKw41R960WGLnSdPVnDMSj97TFtE357m3hO0ZRXUzMFySqoqZAgbLbnhYVFTmTpZhJXb16dam8WjZv3ixRjRKJqhDCL7x19OjRoyOuo3r0QC4mNL8d9R5pjjm7NmP4U3XR6ImuWLi7CMeyh+HJh9pjxua95mjhN0ZRXUzMFySqoqZgu464VzRnp/fp0wfp6elOzJtpJRLV6JGoCiH8wtbPvOQSVXZnKq+o5s1rj8fuuQutJm9zAxsH41/1HkCzkWtxIHssnnlEohpLjKK6mJgvSFRFTYLLm7CS484mu3fvdmIU2HC5kqhGj0RVCOE3rF/69++P//mf/zlFVHG8BCXHTu4dO+7MRwjFtvXHg41aI3Gjuv5jhVFUFxPzBYmqiGe8Z+GcNMUs6qRJk0onTTFuJ1Z5kahGj0RVCOEXti4/fPgwunTp4ixPdYqolsfOaWjVfAiWbj9gAsJvjKK6mJgvSFRFvGIrNsrmkiVL0KNHD8yfP/8UKY3Eli1bJKpRIlEVQviFrc+ZZGjXrp0zRlU7UwUbo6guJuYLElURz7BS4yL0PXv2xKpVq5wYRcpOqioLiWr0SFSFEH7DjVnatGmDH//4xxLVgGMU1cXEfEGiKuKV/Px8jB8/3tkfml35hNlUyie3SrVn6JGQqEaPRFUI4Re2vuZkWIrqr371q1O3UBWBwiiqi4n5gkRVBBmKJyswWyyZmZkYOnQoRowY4ezVT+wxdkyq9/hwJKrRI1EVQviFra+3b9+OFi1a4IILLnB2ppKoBhejqC4m5gsSVRFUrHRSjHhpSUtLQ+/evR1pYjcRsZJaUSSq0SNRFUL4hU0wZGRkoH379qhTpw7q1asnUQ0wRlFdTMwXJKoiyFA+rRixEktOTnYmTc2dO7d0HKqt4CSq/iJRFUL4BesVDtnivIPZs2fjiiuuwD//+U+JaoAxiupiYr4gURVBhgJKuNPU1KlTnUlTK1eudGLESqpE1X8kqkIIv/AmJbZu3YrLLrtMohpwjKK6mJgvSFRFkLDCyQrLZkz37dvnbKnXr1+/0p2miFdMo5FUwopQohodElUhhJ/YenzTpk3KqMYBRlFdTMwXJKoiSFBUKUJWhrKysjBgwICTJk1VBRLV6JGoCiFiAVdxkagGH6OoLibmCxJVESS8krp+/XpnPOrkyZNRUFDgxEi02dNISFSjR6IqhIgFEtX4wCiqi4n5gkRVVCdldd8vWrQI3bp1Q1JSUqlMVoWgWiSq0SNRFULEAs4huPLKKyWqAccoqouJ+YJEVVQn4ROhKEGcNEVJTU1NrVI59cKxrhLV6JCoCiFigUQ1PjCK6mJiviBRFdUJlyNhIVwTlWNRExISTpo05QcS1eiRqAohYoFENT4wiupiYr4gURXVCbOpJCcnxxFU7jZlJ01x1r8yqsFBoiqEiAUS1fjAKKqLifmCRFVUB14B3bBhg9PVTwmyO00RK7F+IFGNHomqECIWSFTjA6OoLibmCxJVEUsoqFZ0KKKLFy9Gp06dsGDBgphK47Zt2zBo0CCJahRIVIUQsYCi+pe//EVbqAYco6guJuYLElURS+zEKY5LnT59Ojp37ozVq1eXxv3MonqRqEaPRFUIEQskqvGBUVQXE/MFiaqINXanqT59+jjCSCg/lEaJanCRqAohYoFENT4wiupiYr4gURV+45XP7OxsZ6cpSuKuXbtM1BXVWEkqoah6x6j6NWmrJiFRFULEAiuqGqMabIyiupiYL0hUhZ9QAG3ZuHEjevbsiYnfTcbRapYdiWr0SFSFELHAK6qFhYUmKoKGUVQXE/MFiarwGy4ztWTJEnTt2hVz584NRYqQk5GF9O17UVk9LN67Hdu3b8I+c7uiSFSjR6IqhIgFEtX4wCiqi4n5gkRVVBWRZI+VzKxZs5zlp1JSUpzYkYyJ+PTF99Fh/DpUtrN/74q++OL1x9FtZl5UjyVRjR6JqhAiFkhU4wOjqC4m5gsSVVEVUPQ4xtQrMXv37sX48ePRu3dvZ299h5I8DG/dDM3ajoCJVJIDWN7pc7zzzLdYetCEKoBENXokqkKIWMD24q9//Sv+8Y9/aIxqgDGK6mJiviBRFZXFSiqLFb4dO3Zg8ODBzqSp3NxcJ0aK1/bCyx+9jbYL9wN5q5A4Zg7W5Bx278xPxeSRs7B616GThwQcLsD6pRMxa8teEziOg9kbsWrGCuxgGnX7OHz26VtoPSXfvbsCZGRknCSq4vRUtagW5a7D+tWLkWs+giO5S7F6/WrkFrm3Hfaswfjh/Z2THbckYOCU1cgvCT+xOIJ9+XuwbtEKLPiuDwbOSEN61iYsHNUXg+amgd+MI1tmYvzCVdjpfN32Yvl307Es9J1yN/AVouoo2JKEaUtXILf05LkAW2ckYW1mAY6aiCgbiWp8YBTVxcR8QaIqKgvl1Csv3Gmqb9++GDduXOlOU8eOUSyOYHWvF9HslXcwlzKyeThevOoy3NhiDPYc3oslHzZCnStfxZANeSeJ6vGCrej33Pn46cPDQ3pB8jGv61uod11zLHVq/c0Y+OF7eO2d7xwhqQgS1eipalHdt7gzmr35MNos52dQjOVtnsCb73yBJaFzmFI2jcVrT9+HO+64w5TGePCDMdh2JFxUC5CS+C2euLwh/vPcP/GXm+/E4y+9jXcfvRF/rPscuiXtxN45bdDwzn/gmzlZ2DK/JR65vgm+mZkJdSyKqiZndBOc99f78eW8PDewbwIeu+Q+fD4lHd7zMBEZiWp8YBTVxcR8QaIqzgSbObXZVMJLTprq0aMHZs+e7UyisnH3kK0Y8sK/8WyT/iG1dDm04nPceXsD/OfVx1HvxufQO3lPhLGmhcic0Aq3XvkwxnDWVP5SdH+3AW7/cpUR2kOY3/Y5PPfQp5hbQeuQqEZPlXf9H0pFx+bN8VybNaEbafjs6Q/wcecVZyiORUgd8g7+9beXkXw49Fw/vg/1b28b+p4dwvBHX8TrHySGVDb0ufd+BHc/ej9uuuImtJq4DlGMFhGi4uxdhLdvuRXPd53jnFzvH/8k/vr0V5i7Q5paESiqf/vb3ySqAccoqouJ+YJEVZwJtpvfSguFj5OmKKkrV650YsQKrUsqujdpimdenwDPCqpY2+4unH3W/+L2TotDWhGZI7sWo8uzf8OTU3fhwJKBeLf+LfhmzQlhWt33Kfz7mRcxYYcJnIbMzEyJapRU/RjVQqzs8gk+fvlbrN8wCu980RZdVoRp6o4F6PZVS3z44YemfIzWfZOQWxyeUd2PFYM64+36fZEd+hbNafUFmj8zDvtCmjAmJMCtPkl0v3NFa9D8n/+LP9/1FZbsjWb6nRDRsaFTI9zRrAuSD+7BjKevwbMdpiLbjHIS5ZOeno6rr75a66gGHKOoLibmCxJVES2UT2ZLbSbVTppid//mzTZXGi6pJBU9ThHVPZjXuhkaXXodGg1YiF1lVeRHdmJWl5fxj391wqRhH+H2el9hncczJKr+48dkqkML2qPlVy/j4096YVjfAVgZnuLMmIE2H7yC559/3pQX8FqH6dhxiqgWhES1I96s1wOZIVGd3bIV3ntqFPKQj1FPvYeWIVHdzcN2z8X7j1+Av9/yORblqNNf+MfxDV1xe/33MOS7rniy3ovoNC0Dqm0qhkQ1PjCK6mJiviBRFdFCQbXd+pw0xQlTnDjFXaeIFVReniyr6Rjc9Hk888QgbDGR3BnNcOdNb6L3yPa4t2FDtBu/vYzJLcXITR6AZ//vAlzZ8DY0/HatZxxrERa2exbPPfQRZlewL1eiGj1+iCrFsduHjfCbXz+KNv0XVGK86GlE9eOZoW9JCZa/8zIeb/Ypmt3/IN4augJ5SqoK39iCbvc0QqMrz8PPn+qOBUqnVhiJanxgFNXFxHxBoipOR1niuXbtWvTq1cuRF+7fT9zxqGW1/oeR0u1FvPXi+1gYstGD6/rjkVuvwGMdZ4Z04ig2d30cda5+Dp2W7MLh47swe2ArjEnZC5s8Kzm+Be1u/Sm+9+vHMMJJj1m2YsgH7+CVN8Z6MrXlY0X18GE1HhWlKkX1xPfoEOa2ro/f/vYGtJgV7bYNXoqwZFQ3NK3bEdtwENNCovrqUxOwJ6SqQx54HZ98ORtJ89rgoZtew9hUnmRNxHMNGqHFsI3Yf+IrLUSVsrnvg/jtWb/Gvd2XoKAKz+9qOhLV+MAoqouJ+YJEVZwOSgUzqMXFJ3KdnDTVuXNnZ1yqNyvpFdlIHF7dFS81fwtfbgSKX62Hgc+/iTXuwgDAW49g1MefYUb6QRSHZGPpn3+O54flwZkEvjf0/1cexHcdn0GdDxfh0LpVQNs2zj9DzgS0bfEWWkyoqKZKVM+EqhBVfj9sRt6e0GSNbYOPQicakyv+8Z1K8nzsafIQkudlOROkslu1wtImH4ROjUKN3tK1WP3iO1j/+YuYsDjNPZlp+SZWt/kAU5bvLHNctBCVJuVrXNX4QwxNrcxJWO1DohofGEV1MTFfkKiK00GhoIxaYZ0+fTq6d++OFStWlJM9LYMjOejfohmadZ6GnORk4NmngJXLgHbtgPeaA6+9AmzPwLFXXsPai6/EigZPoDhrO/DCq0Dr97H+0QfwfMcVwNNPAK+/DXz7HtKG98S7z36JpCjaAolq9FSVqLonMycyqold2qH95wORW5nM5patwJuh70OfbkDSAuDFF0InPqHvzKgxwIRxoeuvA01D36201cCXoe/a2++GTnxeA3ZsC10P/bvQ90GIqiZv1GN4rN0grNijMSbRIFGND4yiupiYL0hUxemwWVKuiTp69Gj06dMHmzZtcmLE3l9RDm0ciU9eeB+dF+zC8YUhqbj/fuD994H9+4GZM4FGjXDsm2+wM3kR0C8BuPM2bH/2Ctx697/wr0ueR0a9B0IyMh/YnYeCbk/j/efvx8f9dyAafZKoRk9Vdv0XFR/DpqXT0PI/N+O8q+9Ct3EbzD2VYPfukJC+BTz4IMDterkb2lOhE6HnnnNFdFnohOiB0HeH3zUOVZk1y/mu4euvOSPQPIgQVUD2LLRo2hBX3PIIhiRnorAyJ2G1EIlqfGAU1cXEfEGiKiJxIvPlwt2lKHbDhg0rnTRFwo+rGIXYtmETNm4zKVBmVvfsca8TCoQ3UzsjEQeyV2Jk4izMWhESjuQkcwdwpDAXa1YnIyPK5QmzsrIkqlFSUVG134lI3wt+j1jnDB0+AiMH9cbIvl0wftZi7C6soowTd0FbssTcCLFuHUJnVeZGiPDv2uzZCL0gc0OIKuJgJhZNH4Mx87figLaiihpucX3NNddIVAOOUVQXE/MFiaqIBGXEdusze8rtKykpBQVcNj3+kahGT0VE1Qqqd0gIh41w4t2ECROc93zs2LFIWbkSO3d7hFEIIQwS1fjAKKqLifmCRFWE482GcRwqx6POnTsXRUVu2jJSpizekKhGTzRd//yO7NmzB0lJSRgwYAD69euHGTNmODvO2G11hRAiEhLV+MAoqouJ+QJF9aKLLkL79u1NRNRGwuWTAkex6NmzJ1atWlW6bipn/kczgYrHe2UwKJIrUY2eRYsWYdKkSeV+/vyecNMHHkc55Zhmnuzs2rUrqtUhhBC1F4lqfGAU1cXEouA4jhQdwKHiE5mP48eP4sjBQhSHtTHck50Z1a+++spETo8amZoHP1MrIAcPHsTEiROdSVNbttil+V2i+eyTk5Px0EMPoVGjRo60BEkKc3JynI0KvEtuifLh55mYmGhunYAZVg4JoZCOGjUKQ4YMceqVjIwMXxsZfhcrW/idr8rC98LPwhOBqir87lemsJ7YvXu3Sg0ohYUV22oj/HfD635AUa1bt672+g84RlFdTKziFB/A5E+vxV+bjUae0w4fRdaiBLx689uYkuccwW+cc8GMap06ddCxY0fndnnYL2lli7diL6/Yyrm8+6IpkSrripZIFXU0hdmkqiiUvdMVdtFHW/jv+PicKEXRGD58uCNzZ/qYrPjatWvHL7JTeDLE7xr/RqTjK1L4mKcrrNQiFTaq7HJm4fX169c7mxUw08cYNyzYv3+/U3id28KWVfLz85GXl1dmYZe3bQB27tx5UoNgC/8u7yuvcOIRPw9buAvY9u3bSwtv2xgzxGUVrnBAaWTlX1bhLFtb2D0ffh//DrOjCQkJzm0+Ji9Xr16N/v3744MPPkDr1q2dyXZcY3fDhg3OSQ7Lxo0bndu2cLxqWlpauYWPy0x+ampqmWXlypXlluXLl2PZsmVYunRp6aW38HkuXrz4tIVDHsorHN4wf/58zJs3z/mOewuHzLDwOuWd6w6XVWbOnOn0YtjCZeC8ZerUqaVlypQpp5TJkyc7hdc5RKO8wvHC3PY4Uhk3bpwzjphlzJgxTuFnbwvvZ+yNN97A5ZdfjksvvRSXXXaZShwWtv2sm9955x3nd8k6n3UT60jWuayv2d568bbjvPQD1jsS1eDjCKrFxCrO8SPYMfwV/PHCphiXz9u7ML/zk6jTZCB2hGVUWbnyC/vuu+86DRQbADYQ4SUlJaW0AWDmxNsg8LYtkRqE8MLMDLsRyysLFixwGoDwwjiLbRhsQxCp2MbBFtsY2GJvhzcI3jJt2jSnYWAmqazChoFdnWUVNgzMULJxYOF1b7GNhreBKKuwoWDWauTIkU7hdVt4m4LJQmEYOnToKYVxex+FlGXEiBHOv+3RowdeffVV/Oc//3GyqXxe/Hu8zzZSbKDs37O37X3eY/hcX3nlFZx99tn44Q9/iAsuuAAtWrRw3i/7OnicLbztfS3ev2FL+O1IJfzfRyr8e3ytfH58H7z38bXa96OixfvvWfjvT/cYvN9+VmUV+zjeUtb9vG0/WxbvcbZ47y+veL8ntvC72aZNG7z99tvo0qWLIylNmjTBJ598gk8//RQtW7Z0xJ/fJ/tvOLQivNjtdlns9y+8eL+rkV6HLZHeV2/hZ2G/W97vmi38HvJ1sYTLmreE/17DC3/jFER7WZY82vrCK5zewromUh1kC+XVW3d56zZv/cbrrP9YP5ZXWIeWVWw9y+Ktl1l3U/B5nWPXn3/+eTz33HP497//rRKn5ZlnnsH777/v1Pn8XdrfKH+D/H7zM+cJJ0/gmQwIF1c/kKjGB0ZRXUwsKkr2LkeH+y/Ba1MLUJizEl2evBT/HnXyskKElRLPqv71r385DV7fvn0jFnbdclIEi2107G0WZlUYs41QWcU2RLYxK6vYhoYlUgNUVuPjLZEaINsw2WLFMTzj4BVNFm9DE6lEanRssbe9cmyzJva6t/HxZmTCi7eR8TY63mIbF2Z7vA2Ot9hGh1knFkoG5YOfEU8+GOOJB09QWHiyYjNZ9jazXmvWrDmlMM6sGK9TBvj94VhXSg1fJyshZtaY1WThdWbdyipcdYDjHllZ8mSqrMLHZeawrMIsIDOMzA7yhOrbb791HtublbSZSmYwmV2IVJjp9GY+mYHwFsaYNY2UbQ0vzNCyAYhUmN21WeCyCjMfNmscnl1msdlomzGPprAngfUEewT4PPk7oZTyu8LfOk8cmV3mY/MY2/sQ6bHKKt5eBz+LfW5+l0g9OX4U27Pkd7HZs0iFzyPSe6ASf4W/EdYh/D2zjmN9y/qfbRLbW8orf/Osz1l38hjWL2VhvyNnikQ1PjCK6mJi0VFSgOQuj+Fvb4xA2sJueOKK5zAu19zngfLD1P/XX399SmVY3SVSxVlWPBbFW0kHuZRH+DGUGAotu3TZ9XO6f3+msDKkpHKZK8qpX3+nolAmedJEWRKR4XeeMs2TE57QMevSqlUr56Sguj8/IYT/8HfOeoDtBIf6MEHCRBITV0z8MBlBufXWB7xuTw7PtJ6gqF577bWaTBVwjKK6mFiUlCBveV80uaAhXnzrHtR5YRx2m3u8eEVV1HxY6ViYtaOAMEPGSshS1RJi/yYflxVd586dnbNynnRUF8yaMkNQXlagtsKJUWwomN1ndyC/H8zA87vCngUhRO2F9Th7nDgchfUDe1NZP7A3yWJF9UyRqMYHRlFdTCxqSg6sQYfbfoD/+tEleG3aiS+RFyuqWke15mOz0YSiZodi2AqGFRDv52VVySofx3Yv2cfk0IJu3bo5IsQz9epAonoy/NyZZeaQDnbvMfPNoUAcwsFGh3CoCIfBVKYBEkLED7Yt8BYvrL9ZL7C+4AktrzMBYgk/vqJIVOMDo6guJhY9JXuR/NVD+M317bDahMKRqNZcvBWLN5PKcZ8cM8oxulYUvYLqPbay8PHsUA5vBpVjoLp27ep0H3l3u/I+Zz+pDaIa/l5Gem/ZCHDsL08a+H5wCAiHaFBaw+HYZmZVJapC1B5svRFevO0E6wRmVdmucA4K2xhb3/PYaJGoxgdGUV1MLGqOFeZgfse7cVPHlNC3xQTDkKjWXFiRWEG0IsoB8py1zc+9LM6kYqko3gqOssgzcVZsXNKJ2Pvt8/WL2iCq4Z+/F2bROb6MJwpsXJhZ53ejvAw3xzJzQpVEVYjayenqZEolJw6zTuEkYU4IJbZOryic/HrddddJVAOOUVQXE4uakgM7sWDAmxi//mhZnipRrcFQUKxUcNIQZ3Ayi8nxoRY/ZTAS/HteceJAfIoqVwbgrHxLJLmqSmq6qFrh936+/A5wIhRXhuB7zrFlHHPK7IWXsr4TFFWuiMHPRgghyoL1DOtXTryidJJo2hqJanxgFNXFxHxBolpzsUJhJ03xLJdLQVUnVqD43OzzYxaPAsS1TbnyAOFxfgpRbRqjymw1s6XMhnKZGS7txoXsueSUhe81T2p4KVEVQkQL6w1bhxAKJtcQ5nq7nJcQDRLV+MAoqouJ+YJEteZgJdAWYoWMhet/WsqSkVjAv+0tFi5Szowv13C12KygvawquA4g3xOuQxrPRHofCd8vVvZ8TymnzJ6yS45jg73H8jg2LLz0vteRkKgKIcojUn3ECVaUVdYftu6wdU5ZSFTjA6OoLibmCxLVmgN//JyhbSsADmhnlpKbH9ixQkHHrgjA76V9HXxdPFMvr2KLlnBR9Vas8QLfj3Bp5OfMDRkolOzeZ/aUk6C4AUFlkagKISqK96TXblnN5QkZC5fZcCiq119/vRb8DzhGUV1MzBckqjUHr0Cwq5fZSQ5ot4vaB1XGwistDk+grLKr2nbNe7uUqoKaIKpeWLHzt8ytRTkximscrlu3ztk1qqqQqAohKgqFlG2PrS84bpVzEViPnK6+lajGB0ZRXUzMFySq8Y/3R89KgZOmuKg+xyFaGI8HGbNn4KyouJg0B+N7VwSoKuJRVMOfIyWeGWhmzLmNMdc/5T7sfG1e+J7aLEZlkKgKISoK6xzWFUwy2LqHS+FxpRe2TeH1kfc2J9ZKVIOPUVQXE/MFiWr8wh+2lRDCvd8pLXabUguPC68UggorNvt62F3NDCHHV3rli6/Fe9yZwPG6QRujaj8nFvu52uKF4445c58Sz/GniYmJzuddVoVuH7OySFSFENHgrdNsHWSHAXgnzrKOs/cTiuqNN96oMaoBxyiqi4n5gkQ1fvFKDNfFpLSwcHu7mgI3A+BuSKzYOOaWUJTYpV0ZYQqiqBJW1lbCvRU3K2uue8rhEMyecuwps6eU1liJo0RVCFEZbJ22dOlSJ6HC+otIVOMTo6guJuYLEtX4hzO5+aNnNtUuOUSZ8P7w4xlKKcfacqMCThQiVtDPlKBnVC08AWH2lCcgfL7cNYrC7t2mkFT1ZLNISFSFEGcK6zVbd/CSS1exVyiSiEpU4wOjqC4m5gsS1fgiXGS4eD8nTVFg7A+a0uIdFxTPWPni62EGka+VwmQJfz8qSrioxvK9Ot3f4soNlFFW5Myecs99juliptzuu2/hY/E9isWJiURVCHGmsJ6yhXCoGk/Ak5KSTqm7JKrxgVFUFxPzBYlq/MAfs5UEihs/O65Px24U3rbwOL+lpbpIS0tzhgFwTVC7mgHfE1v5VRQrqqwsSazeL/4dPld76YXZcAopswx8bnyNmzZtOmlh/upEoiqEOFNsHeuta7kSQEJCArKyspzbtk6kqN50000S1YBjFNXFxHxBohp/cK3McePGObPimXmz0hOtrMUrXBGAE6y868NGK6vVKapemCHl0A0KILOno0aNcmSVz68ql5aqCiSqQoiqhHU2V6lhXe7tLZKoxgdGUV1MzBckqvEFZ8JznUwWOxOe4sDsYk0XVb4+K0k7d+4szTxS6qKlukSV8HVwkhjXuuWqBjzh4CQpnnQwHtTPUaIqhKgqWM+x3s3Ly3MSD+wts0hU4wOjqC4m5gsS1WBif8RegWI3Sb9+/Ryp8Y6t5LH2+JqO93Uymzp+/HhH9NLT050Yqcj7YEWVYkgq897Zz8DC25EejxkDdnFxMX5mT7lzFLcXpHSHZ08r83z8QqIqhKgqWGeyLmFdx+FrTL7YetCKKtdRDdrKLOIERlFdTMwXJKrBwkoOi5UfXnJh9549ezp7t9sukiDKTKwpKipyxI9jdVevXl36ntkKsCwoh15RrQz8m7bYz87CscM2e8pufWYOuNwWd99iNtc+33hAoiqE8AOuYsKJVXZtVZ7QS1SDj1FUFxPzBYlq8LDCQyhi3B+Ze/ZTdqzYeI+prdj3guK0aNEiZ9tVZijtxLJYiSr/jlc4eZu7RnGNQI6/4raBdnYr/y5PNOLxs5OoCiH8gPUnx+ZzrCrZvn27RDUOMIrqYmK+IFENFl7p4Vkmu/nZtc0JN7zP3m+v12b4+r1Smpqa6gg9Z8ufbiJSVYqqhc+Fnxkzu9zOlILKS95mZev9vHgsSzx9hhJVIYRfcDgWe5w4D4OiyuWpJKrBxiiqi4n5gkQ1OFBAraRyzczBgwc743bsZCF7P+XGHlebse+DfU8Ix6py+SqOXbUrAvC+cCE8E1GN9DiEXfjsquKwDH5e/Nz4u+Jkt0ifEx8j/HnHAxJVIYRfsPeQa0cvWLDAqTtvvvlm3HbbbRLVAGMU1cXEfEGiWr1YYWGhAPCSa2cyi8psnPdHGk9SU52wkuOZebjke4lGVL1iaeF1zlZltnTkyJHO58VuK25zym7/mohEVQjhJ5z5z3Zv27ZtjqRKVIONUVQXE/MFiWr1Qgmy3deUH45D5VhLfi42TqwsSVbLxr5HhF3wnLzE7ndWeuGcadc/JZTZU4435fJYFOLExMSIf6OmfWYSVSGEn7BeZm8YdyHk0lQS1WBjFNXFxHxBolq9WImhAPGz4BhLbotq8UpOTREev6AU2qw04aQljlft3bs31q1b58Qs4aJ6uveW46aYPeWMfbsw//Lly0uHF1j4OOGlpiBRFUL4CaWUQ6hGjx6N22+/XWNUA45RVBcT8wXK0cUXX4z27dubiCB+SUa4TBFm/9jdwSWW2O1P+Ld5XKTnwJj99348x6qAzyvWhe8Ji71toWAxS81ZpTZOUeVMfCua9t964YQsrl07b948Z9wpBZXZU++arcT+vUglyFT0+dnjYiWqQX7/gvS8gvj+EPseBeX5hf+uq5Ogfmakuj8z/m1+VkwqsL5mNpWiajdlqTDHSnAgYy227T8CnVL7i1FUFxOrUuwXko3wJZdcgg4dOji3hb+EVwZ79uzBiBEjHBGy4ylF1bNq1Sp07drVOVunaHH/fIpqpK5/njhwPb8pU6Y4Xfvs4ueyV9EOE6gp2O8rlwBjRjkWGdXw30lQCPrzUnFLUN8T74k0S5AIynPiRGL6yDXXXIN69epFn1EtLkRaz/fQfdUe1MzZAsHBKKqLifkCF0unqDKjyh8Rt+JkJqm6Cv8+u2yDUuzzYeNcFYWPZc/w7aQpTsLhj5Hx0/0tu6wRr/P4IJUgVrxeOI6UwwAooLzOnaH4flu4JAqzhux24n0cNhBp7GlthRlpZpSFEMIv2OZyc5tLL70U9evXP4Ou/2Js6PcJ+qzJQ5GJCH8wiupiYlUOM3itW7fGb37zGzz99NOYOXOms24nBzNXZ+FzCEKZMGGCU3idy2ZUpjATxUvKDwsn+bz00kt47733nO7UGTNmOH+H18P/rbfwcWyhcLFQHqqz2OcwdepUp/Dkp7oL32Pvc+F3m8ueUEBfffVVdOrUCS1btnROEhhjtvXDDz90PpPPP//cmcnPCVPMInLRfn4+9rF4/UwLnwcfz5bZs2dXS+Hf5nNh4fAfZprLKryf7wPfoy+++MK5zU0oIh1bmcLeHXudj8/3n5dBKPzusPBEhsXers7C58HPxRaeSFRnYa9DUEqk5xeEwklC3usqJxdupcrf20cffYRf/vKXaNiwYZld/3tWjEDvSdOwda8JYBeW9x2NBauzkdq/NfquyccRc4/wB6OoLiZWAY5j/dQO6JC4AgfNJ1S4Lw3TOwzF0t3ubS8cp8cG+3e/+53TeLPi45eEDYbKiWIb0TMt/PeUAza8LDw54PvN5ZP44+T7HunflVXs41EYTicZsSh8Dl7xCVKx0kqR5nuWkpLifMf5vb/vvvvwzDPPOILKMVGUUx7Pho7H2H8fLqeVkVX+Wyv0QSmnO9nh/Xwv2B1HuecJE19HpGMrW+zJF0/E7IlbdRd7YuiN2ZPZ6i7jxo0rLZFO+mNZvM8lKIVj/3kyysmPLOwtqa7i/fu8zvomKIXDz1iGDx9erYXPhZevv/46/t//+3+48847yxTVXeOfxu8uvgdtZu9yAzlDcOelj6LD1I1Y1e9j9AkJa/bmeUjotwi7jwWrt6+mYBTVxcQqwHGkfX0jvnf5e5i5i12aR7F9Rmtcc+mrmLWnANuWT0HPAUvh/dh5Js7JVJ07dzYR4RfsiqYYcLZ5RkaGiYpYweEJGzdudKSaQy5ee+01R/w5TlicHp5QUVL5PvoNfyvhw16qq9ihLbxuh94EpbCbNEgl0nCu6i5cUeXQoUOBK+zSDkqhDHIMPieXVlfh32fhc6HI/+QnP3FEle9VRA6mokX9G9G080zsDnnozsH34OoXu2FpbiH2rVuEtXkFyM9agfETUrE3OPPpahRGUV1MrGLsmIznr/47WiftxeGiAsz+7Dpc22I+ilGIXZuXY+qsTSeN22A2LGjLU7GRivcSjp1lzpnj3AOe2AYw0r8/XREVh+89M6TMYPMzYIaVJ2gcfkH58KL3t2woqswsxkJUhRC1F/Z+nXPOObjjjjsckS6LjN7347Y3OyEpPxNjH7gWL3Wfj92ly4+XYH9GMkaOXol8VVm+YBTVxcQqyCHMb3E9bvxyLrIykvDF9deiVRJnKxciK3UWhoxODR1xAooqM6paR/VkrKycibiE/xtOmuL6qOzyyc/Pd2I2Q3Mmjx00wl+vn9i/ZYuVfSv8Ft5m9pRjjJk95cx9yikX6yc8S6e0ej8P+3jex6np2PexPOz9HBfJ7mZm8mob4e+Rfd+quwSRSM+zOktQCcpzC0qdx+fBQtjr9f3vfx8NGjQoV1SxLQF33dIM/Ye0QeMGb6L3glycqJ0OYdusz9Hgrq7YeDS434N4xiiqi4lVmLz5bXHrdR9i5MgP8fdbP8MiZ1WdPVg4+GM0fnwwvMNVg5hRjXe8P3yOiezSpYuTxeNexiTIlWfQse8tC69TmrzvJ5edolBxnBNFlF3VXKifcS+7du1ysttcioroMzk9zKhyfGZ4FloIIaoStpucO8NZ/2V2/TtkIeHherjh/J/jV//uj5V7vCfRhcic3xEPPZ6ALRJVXzCK6mJiFeZ4wVK0/OvvcdGff42rPltsMqh7sHjU53is6cjQtRNIVP2BAsXuC07S4UxG27iHi5WIDiupXiisW7ZscaS0X79+jqRyVm1mZqYzbi4S3GmKY4WtqIrTI1EVQsQCLhXILVRZys2ohsgc/Dh+/1+X4NkRa1F0UtNwBJlJ30pUfcQoqouJRUEh5nx4DX50diN0zbAN9R4kj2uPR5uOkqj6DAfvs4uUa3ay+5lQptjAS1SrDg66p5ByswSON6WoclcT251viSS3EtXokagKIWIBF/3n+FTuTHXajVaWt8NVj3+O8VsOu7dD7S+eeBLYux2Zy3rggcf7YouqLF8wiupiYqcnJEN49HFgywZkz2mJCxt+hR13P+jet3Utks+/BA+/OEaiWgVQfCiftlg4g5zrcnp3muKxbNwjCZM4mUjvq/c9Y4yZUg6l4K5RfJ/Z1c8JajxB8GLf70jvOT8ndv3bIQGRjhEnI1EVQsQC1ufMppa7heobbwATp2D9mKfwbPcJWNv4eWB1CitzYNp04Lqrkfnn83D/g72x2fwTUbUYRXUxsYqRnIzCW6/Fksd+hdS6dYGEAcAzz7CVwaHQQ6174GlkT5kCvPSSc7hE9czwypQVKu5ixMwe1xTkchtEAhQdfC+ZdWax8D3kWTXHLXGdPb7HFCabPbXvfzRQVCm6Nvuqz+n0SFSFELGAGVVun8r9/ssco5rYHrj1Qjx05xsYenVjFPdJAB55mFvouc6TmIjikWOx7aY7cWThAqBJE/MPRVVhFNXFxCrE4TUJuOcn/z+s+8kPgRWhD4yMGwc0agRs3AAM6Iuj994LbHbPMSSqZwblyDbYlBxO2OnVq5czW9FOmvJKrKgYVhh5yfeXZ9ZcKJ9SyeWluGECKzFv9pTHRvs+S1SjR6IqhIgFFRJV7uS/eQ0233Q3Crv2CFXioXpp3Trgn/90JLWUxEnA7bcD69ebgKgqjKK6mFiFOF64G+lZGSjJ2G4iBrvAPPc2N+t4EonqmWHFiJN1uEYnl59atmxZaSbQiqxENTr4frFiSktLc3aVofxzWS9mT9kF5JUkyqWV1Gjfa4lq9EhUhRCxoGKiatiZDZR4ZvtH2kwnM9NcEVWJUVQXE/MFierpsUJErBQRzkZkw82uaM46t8d4j5UAnYr3/bRwBxmO6aX0240RuD1rTk6Oc58X+++9jxH+eKfDjlGVqFYciaoQIhZEJaqi2jCK6mJiviBRPT2UGJuxs4LE3Y64N7J30pSIDr6nzJIyW8pxvRR+7su9atUqZ0yqn0KUl5fnzPq3oipOj0RVCBELJKrxgVFUFxPzBYnq6bGiaiU1PT0dCQkJTte0nTQlKg7H8FLuKT4cd0pB5ThU7hpVXFzsvMfEXvqBRDV6JKpCiFggUY0PjKK6mJgvSFTLx8op4fhTzjzv2bOnI1a2S9orVN7jxQmYjeaapVxXlvvFc3woZ/AvX77ckX37vtmstd/DJiSq0SNRFULEAolqfGAU1cXEfEGiGhmKErN7LIRZQI6Z5E5TS5Ysce4nVrAs4bdrA3y9XsH0wtn5nLnPffY5VILjT6dOneos5RVJeGL13lFQOUaVwioqhkRVCBELKKq33367RDXgGEV1MTFfkKhGhoJqt99kxo8NNHeaWq8lLk6BchouqBRBvlfMnnJbU0oqt5IN33O/upCoRo9EVQgRCySq8YFRVBcT8wWJavns2rULw4YNc7qqmRkkNnsoToZDIbhHc3JystOtz651ig27+70L+FN0WMLlNpZIVKNHoiqEiAUS1fjAKKqLifmCRPUE4fLJJac4aYrreNpMYG2WVPu6w18/pY8z97nXPldBoKSyq59LQIXDf2szsNX5PkpUo0eiKoSIBRTV+vXrS1QDjlFUFxPzBYmqC8XJZv0oUCtWrHDGo06fPv2U7TxrI+FiSVnhLH3us8+MM6WPErNhw4bScb1BxopqJJkWkZGoCiFiAdfPbtCggUQ14BhFdTExX5CoulgJo2TNnj0bXbt2xeLFi0vjtVVQw+H6psyeTps2zVlaaujQoZg3b55TscQTzJBLVKNDoiqEiAUS1fjAKKqLifmCRPUElLBx48Y5y08xM0hsprW2iyrHnjJ7OmrUKKd7n5Ok1qxZc9Ke+/a94mXQkahGj0RVCBELJKrxgVFUFxPzhdoqqhRPr1BxpykuncQZ6uzStrBRjgfxOlP4PtjXGP46uSQXZdQ79pSy6n1/CP8dH8dbgo5ENXokqkKIWCBRjQ+MorqYmC/UZlG1QsVJU1x6itnC2jRpiq+R0sHhDt7XypUOOBmKYkpxnzhxIlavXu1sd1pT4OYDEtXokKgKIWKBRDU+MIrqYmK+UNu7/jlpqkuXLs6kKWYQCcWtpjfGFFNvBpWv187cZ2aZkpqUlHTKwvxewY9nJKrRI1EVQsQCiWp8YBTVxcR8oTaIaiSxYmPL186Z/Zw0ZTOoHGNJUfVKXE2Gs9/ZnT98+HBH3KZMmeJ093uXbeL7wveL70lNeV8kqtEjURVCxAKJanxgFNXFxHyhJouqV7DsdcLM6fjx40+aNEWsiPFYlnjHvo5Ir4eZUmZPe/Xq5WRQKauMRVpaqrzHiVcoqtzEYffu3SYiTodEVQgRC3Jzc3HHHXdIVAOOUVQXE/OFmiyqlE5mSK2sEmYQue4nd03iosKWmiJgXsJf08GDB7FkyRLn9fft29eRjtTU1FopaxLV6JGoCiFiAUW1YcOGEtWAYxTVxcR8oaaLqldSMzIy0KdPn1N2mmKpiaJq4dav7NLna2f2lGNPMzMzT1paqia//khIVKNHoiqEiAUS1fjAKKqLiflCTRZVb4O6atUqZxH/WbNmlX7xraTGu6hGeu5HjhxxXjOXleI4XK4Pu379emdMpvd4Xmfhe1CbkKhGj0RVCBELJKrxgVFUFxPzhZokql7psov08/r8+fPRuXNnLF++3Il7j7XX4wn73L2vgfA6RZQyzq59Li3FXba4WL9+7Cezf/9+iWqUSFSFELGAonrnnXdKVAOOUVQXE/OFmiSqVlBtdpBfcO6gFD5pKp7xiinha2UXPpeW4pCGHj16OEtLcd1TDm+wYi5ORqIaPRJVIUQskKjGB0ZRXUzMF2qaqNpGlMsrcdIQs4oco1nT4Ox8Shb32edrTEhIwMyZM53XGv7D5vti5V24SFSjR6IqhIgFEtX4wCiqi4n5QryLKjOMlDBvppHLLNlJUxQSEp6JjEf4Ovmj3bx5syMM3E2LY1BXrlzpvE5v9jT8fakJr78qsaLKXbhExZCoCiFigUQ1PjCK6mJivhDPokr5YmaR66JaMeNi9ez+njZtWulOU/EEXwOLF06MYoaYS0sNGTLEkfCpU6c6e+7zPhE9BQUFjqju3LnTRMTpkKgKIWIB6+VGjRpJVAOOUVQXE/OFeBdVO2mKwsZF6znDnfvUx/vYTL4mytTGjRudhfnZvT906FAsXbrUGXsqWagcEtXokagKIWKBRDU+MIrqYmK+UBPGqHIhe64TykwqJxURil48NqgUbo6bpJBSTDkRbMKECdiyZctJrydS5lVUHIlq9EhUhRCxQKIaHxhFdTExX4g3UaWAslgodZzlTulgV7iFEuc9Lgjw+ZQlmFzXkzI6Y8YMZ1F+jj3lwvzcScuLff2S1MohUY0eiaoQIhawXm7cuLFENeAYRXUxMV+IJ1G1gmYFND093ekSHzFihCN6QcU+bzbw3kae42tzcnKcsaec+DVgwABHBLgwf6Q990XVceDAAef95qB9UTEkqkKIWEBRveuuuySqAccoqouJ+UI8dv1T/LjrErv6ExMTSydNBbUBtWJt4YxzruvKCV/M6jGDyk0JwpdK4r8L/7eiapCoRo9EVQgRCySq8YFRVBcT84V4E1WO4eTaoZw0lZycbKJudjLI3eF8btnZ2c7Y07Fjx2LgwIHOZUpKykl77tuMsTdzLKoeiWr0SFSFELFAohofGEV1MTFfCLqoWmkjlAvOgO/evTvWrl3rxEhQxI5/P/w5cKIXs6fc1pQbELDMnTvX2dbUC/9duABU9+upyUhUo0eiKoSIBRLV+MAoqouJ+UI8iCqhUHAsKuUiMzPTiQUl68jnEP48OPaU2dMxY8Y42dOJEyciNTXVEVdR/UhUo0eiKoSIBdyI5e6775aoBhyjqC4m5gvx0PXP2fBc5H7UqFHOGqKEjWXQGkyOlWX2lFuZcmkpFs7iz8jIUHY0YEhUo0eiKoSIBRLV+MAoqouJ+UIQRdUrdRzDybVEvTtN8X42lrGWv7L+HrspmD0dN26cs6wUG3M+7/ClpWwGONbPW5wKRZUT2Zj5FhVDoiqEiAUS1fjAKKqLiflCdYuqlc5wieNtTprizP7FixeXxsMv/YKPz+fgLV648xV3jeKqA9zWdPjw4c7z3bp16ym7Yvn9XEX0cAiGRDU6JKpCiFjAFXDuuece3HrrrRouF2CMorqYmC8ERVQpd1YGeQbFSVO9e/c+adJUuCz6Cf9WpKwthx7YmftcVopZVC6VtWfPHnOEiAckqtEjURVCxAKJanxgFNXFxHwhSBlVQuHjzHhOQLIz46008jIW2Un+De/f4XVmSjneNDx7aocjWGL1HEXlkKhGj0RVCBELJKrxgVFUFxPzheoQVa8IUuyspHKnqb59+zpZyry8PCdGrKTa46oK+xzs87G3LczsMnvKLVo58YaNNGfuhy/M75XoSI8jgocVVa5tKyqGRFUIEQskqvGBUVQXE/OFWIsqJY4NnVfuCAWwa9eumD59epmDp6taAL1y6WXHjh1O9pTSTEHle0SJjvS8Iv17EXxY+fGzlahWHImqECIWUFTvvfdeTaYKOEZRXUzMF6pLVG12lNe5faidNBXLPe69gnn48GFHlrkEVkJCQunYU87oV8Nc85CoRo9EVQgRCySq8YFRVBcT84XqEFUrqZRDNnxcfmrdunXVkpmkiDJ7SmnhuFi+H9u2bXOWLxI1F4lq9EhUhRCxQKIaHxhFdTExX4iVqFJO2cBZGeXseS6IT1lgV7ulso0gHz+8hMOsLRfmZ/aUmVzueLVmzRpnXGykpaUiPYaIbySq0SNRFULEAolqfGAU1cXEfCEWosqG7ciRI6USyC1QOf6Tk5S8k6YqC4WSQmyl2GZuCW9TjhcsWOAICv8+x8Mye6rB2rUPiWr0SFSFELHAiionU0lUg4tRVBcT8wW/RZXyyAymlcjVq1ejW7duzk5TVf0FtH/DwutcPorLSE2YMMFZl5VLX61YscLZNSqW42FFsJCoRo9EVQgRCySq8YFRVBcT84VYdf0zm7po0SJ07tzZmTRlGzuvWFYVFNB9+/Y5f49LEPXq1QtTpkxx9tynuNqufP5tbxG1B4lq9EhUhRCxQKIaHxhFdTExX4iFqFIOKYpcfmr9+vUniWK08N/af28vCa9TPjisgNlayiklNTk52ZkY5R176n0MEn5b1Hz4XdE6qtEhURVCxAKK6n333SdRDThGUV1MzBf8EFVKn5VQdrFzJyeKY1ZWlhM7U/i4bCS9gsuxr9zNit359u9we9PNmzera1+UiRVV70Q+UT4SVSFELGCbfv/990tUA45RVBcT8wU/M6oU0379+jmz+ymshI1cVWQvmSWljE6dOtX5G+zG5bam/DvKjorTIVGNHomqECIWSFTjA6OoLibmC35lVLncEydNJSYmOuulEmY4y2vkTieY/Le7du1CSkoKRo8e7ay/yqWl1q5de8qyUhp3KspDoho9ElUhRCyQqMYHRlFdTMwXqkJUKZhWCimjHBfKSVPcccrCY2zxYm/zkg0gHyf8GGZPOXN/7ty5GDx4sJNB5SL9lNbyCH8cISwS1eiRqAohYoFENT4wiupiYr5QVaJK2Phz0hQzqdyO1FKeMPI+lvAMKGO5ubnO2FOOOeW6p1ygn4/LcalCVAaJavRIVIUQsYCi+sADD0hUA45RVBcT84Wq6vrnLD2KJNcq5cx7Qtlko1aeqIbDL6XNng4aNKg0e7p9+3ZzhAsfl9390Ty2EBaJavRIVIUQsUCiGh8YRXUxMV+IVlQjiSF3d2LGk7PuvZOmbJY0/N/wdniMorty5UpnYX4KKrOoS5YsOWnPff4b+5h8/GglWAiLRDV6JKpCiFggUY0PjKK6mJgvVFRUvYLISwt3muKkJnb5c71UYkXUSiSPt5LpFUtOsuLM/dmzZzuTorhr1MyZM52MqvdvhON9DO91ISqKFdXKLplWm5CoCiFigUQ1PjCK6mJivnAmokp4yYaL41EjTZryEn6bWVc79nTgwIEYM2YMli5dWpqNFcJvJKrRI1EVQsSCvLw8PPjgg7jtttskqgHGKKqLiflCNKJqhZON/KRJk5xMalpamhPjfWzAWCJlQxnjEAGOPeUQAa6tOn36dGzcuLF0+SrCx/H+LSH8QKIaPRJVIUQskKjGB0ZRXUzMF8oTVQqjLVYcuSQUu+jZyHPvfFKepBYUFJSOPeXSUrxctmwZdu7caY5wsX/DFiH8xIqqnfgnTo9EVQgRCyiqDz30kEQ14BhFdTExXyhLVCmOnFXvlU+KKRt3jiflGBJCqfSKrIUCwNn6nBjF7CnHoTJ7WlhYaI4QovqQqEaPRFUIEQusqN5yyy0S1QBjFNXFxHyhLFFlY+Td7Ynrl3IffXbX25n44YJKCV21apWTNeWWptw9ijP3c3JylCUVgUKiGj0SVSFELJCoxgdGUV1MzBfKy6jaywULFjjjURctWuTsPBUO1zjl2FNmTocMGYJZs2Y52VN2+1v4OBRfrX0qgoBENXokqkKIWCBRjQ+MorqYmC9YUW3fvr1zmxJpRZKTnCZPnuxIKvfT98LdoTiRaty4cc7M/fHjx2P58uVO9tSbibXwMSmrVoCFqE4kqtETz6Jq6x8+d50oCxFsuALQww8/rOWpAo5RVBcT8wUrqu3atXNuW5HkGc3IkSMdCbWTpggX5meDxcwpd43iUACue+rNnhI1BiLISFSjpyZkVG3PjkX1lBDBg6L6yCOPaDJVwDGK6mJivhCeUSV20hTHmvILw8p806ZNTiPFsafcKpXrnjJ7Gr7vPo9V5S+CjkQ1euJZVDn5c82aNc6lt35SXSVE8JCoxgdGUV1MzBesqHbo0MG5vX79eidTyjiXkOJSUsyecvb+tGnTSrOntoK33flWUFXxi3hAoho98Syq7CHiiXefPn2ceown2bb3SAgRLCSq8YFRVBcT8wUKaZ06dfD1118741C7d+/uZEynTp3qdPtzzVRmT1nRR8qeSlJFPEJR5QmZd1iLiIwVOk6qpOxFGoMeZGw9xdVKeCLOHfH69u3rjKu3G47Yustbl7FQyiW0QsQWK6oaoxpsjKK6mJgvcCb/FVdcgYYNG+KTTz5xxqpynVS7577dv1+ImgS/18yo7tixw0TE6UhOTsaUKVPMrfiFK5dkZ2c7aztzKBPH4nNZPe8OeYSSqlVKhIg9FNVHH31UohpwjKK6mFiVwwqbs/rPP/98/P3vf3d2juJY1P379ztfDlbSzCbwkseqqNSUwu/4mDFjnJ3WIt2vcnJhHcCTWsqdvR1+TDwUW6dRQrnu8759+5CSkuJ8F3iCznWf2XvE42w2VaIqRGyRqMYHRlFdTKzKYbfXE088ge9973u48cYb8emnn6JFixZOZvWjjz7Chx9+6JT3338fH3zwgYpKjSj8Tr/77rto0qQJ3nzzTed2pONUThTWCU8//bTTHcf6gPVDpOOCXPi8vZ918+bN0bJlS3z22WfO67nvvvtwzTXXOPdxDCuhrEpUhYgtFFXu9X/DDTc4w7REMDGK6mJiVQ7HbLVq1Qr//d//jXPOOQcXXnihk10977zzVFRqfLngggsixlVOLawXfvWrX+HnP/85fv/738dtPcHnzkvWdX/605+c78DPfvYznH322Tj33HNx0003Yfjw4aVbPUtShYg9FNXHHnvMmUzF3i8RTIyiupiYL3Ci1D333IOOHTsiNzcX27Ztc8amqqjU9MLvenp6esT7VE6ULVu2OKsjcCxn7969nduchBbp2KAXfuYcn8pL1n2cMMqsKnfm42QxrhMthKheOIdg4sSJzm6XmicTXIyiuphYlcJMAQtn8nNMVvhEAiGE8EKp37Bhg7kVn3C8G6Wbq51wRRM2hhTvsrD1pBCietBvMLgYRXUxsSqFH3z4siv6MgghwmG9YGfAx+tSTRzmxElTXHovISHBEVTv0mR8XXaSlbce5HXVi0JUH/oNBhejqC4m5hv6IgghajJZWVlOBnXGjBmanCGEEFWAUVQXExNCiMCwP20dMnafvAmIEEKI2oFRVBcTE0KI6mf/enyXOBrN7nof7dq+ibZT5iA9P/62VRVCCHHmGEV1MTEhhKh+di9BwpA2uP3SG3D/Qw3weJ/RSMuJr21VhRBCVA6jqC4mJoSoFMexc2F/tGufiHQzJDs7aQC++HIytro3heXgNszu1xndRm6Ao6BFWzClZ1f0nrgJJaH/No34Gs0euhOPP/sFpqbuQG3cO2Z/6jh0HzMGG7euxbTeYzBxVbb7XgkhRC3AKKqLiQkhKsVx5M7rgXvrXIKHx63Fkew5+KDulajfbBK2HMzGhoVjMX+7ObS2ExLVqZ88jDo3PIwBW3Yhd9i7uO3CBvhgwsaQph7C8v5DMSN5M1JnTcbcJRuwz/yz2sT+lM/R6JYmeP2ZO/Hn6xrjg/HbJKpCiFqDUVQXExNCVAHb572C6y6+AQ/fcTVuejQB2xjMWYwxXzyCFoucQwQp3Iz+nzRA3RvuQP1/NsKr3dbA3a9JuORhwpvPos73z8LlH/XCqnwTFkKIWoBRVBcTE0JUCXkY+/B5oR/ZbeiWadYFzV6G7779N9ovdW8Kl5KNQ/Dor/4HP7njG6yLzyVUfWX/zHdwzTl/xjO9UqEtU4QQtQmjqC4mJoSoAo7vTEabeg/izgcewhOTzejU3OUS1VMowIYxvfH8pdfi+mafoe9qrT8aTva413Dl936Of7SYilyJvBCiFmEU1cXEhBCVZhcmvXMT/vnMQMyZ1Rz1rmiM4ZtC4d0rMOnb59BOolpKwfoheLvRHXi7dyL6t26Ehg9+hVXadvsE+xfj43sexrV1LsCFb3ZA4hblVIUQtQejqC4mJoSoFCVY1LkhLqv7IAZsLQzdzMKMl27EBbe3RWLKMkz65im0XWwOreUUZyXhs0cuxN+f7gLuhH80rR/+c81fcdtHE5DpHlLr2TnpFdz1wHPoNX4gXryzMV7qtBh55j4hhKjpGEV1MTEhRKU4jl3r5mJe6o7S8YTH8jdj3vwUbN93APnZm7D9gLmjlnPsYC7Sls7Fyiz7Th1GVtoyJKVkQAMAXApz1mJ9+lYcOnYEuSkpWJu+R+NUhRC1BqOoLiYmhBBCCCFEtWMU1cXEhBBCCCGEqHaMorqYmBBCCCGEEFFx9OhRFBcXn1RKSkrMvWeGUVQXExNCCCGEEKLCHDp0CL169ULnzp3RtWtXp3To0AGTJ082R5wZZ5111ln/f3KLOECkkDx8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83927" y="2847191"/>
            <a:ext cx="38377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96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TAREA</a:t>
            </a:r>
            <a:endParaRPr lang="en-US" sz="9600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13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460375" y="250026"/>
            <a:ext cx="10050145" cy="804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Pregunta N°5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5" name="Marcador de número de diapositiva 14">
            <a:extLst>
              <a:ext uri="{FF2B5EF4-FFF2-40B4-BE49-F238E27FC236}">
                <a16:creationId xmlns:a16="http://schemas.microsoft.com/office/drawing/2014/main" id="{DB9F54AF-A664-A12F-9C50-981793AE6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r>
              <a:rPr lang="en-US" sz="1600" b="1" dirty="0"/>
              <a:t>-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ED8F712D-3C53-90F7-DF3A-E0E0CB46B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CCF7C61-7BBA-7400-59FA-D9E9B6A90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35" y="1580863"/>
            <a:ext cx="5256068" cy="452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51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944</TotalTime>
  <Words>1391</Words>
  <Application>Microsoft Office PowerPoint</Application>
  <PresentationFormat>Panorámica</PresentationFormat>
  <Paragraphs>192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23</vt:i4>
      </vt:variant>
    </vt:vector>
  </HeadingPairs>
  <TitlesOfParts>
    <vt:vector size="32" baseType="lpstr">
      <vt:lpstr>Arial</vt:lpstr>
      <vt:lpstr>Calibri</vt:lpstr>
      <vt:lpstr>Cambria Math</vt:lpstr>
      <vt:lpstr>Corbel</vt:lpstr>
      <vt:lpstr>Trebuchet MS</vt:lpstr>
      <vt:lpstr>Wingdings</vt:lpstr>
      <vt:lpstr>Wingdings 3</vt:lpstr>
      <vt:lpstr>Faceta</vt:lpstr>
      <vt:lpstr>Base</vt:lpstr>
      <vt:lpstr>GUÍA 1 - Coeficientes PREGUNTAS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¿PREGUNTAS?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MEDINA Julieta         TECHINT</cp:lastModifiedBy>
  <cp:revision>67</cp:revision>
  <dcterms:created xsi:type="dcterms:W3CDTF">2020-04-06T19:11:16Z</dcterms:created>
  <dcterms:modified xsi:type="dcterms:W3CDTF">2025-03-21T04:31:27Z</dcterms:modified>
</cp:coreProperties>
</file>