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5" r:id="rId1"/>
    <p:sldMasterId id="2147483762" r:id="rId2"/>
  </p:sldMasterIdLst>
  <p:notesMasterIdLst>
    <p:notesMasterId r:id="rId13"/>
  </p:notesMasterIdLst>
  <p:sldIdLst>
    <p:sldId id="256" r:id="rId3"/>
    <p:sldId id="257" r:id="rId4"/>
    <p:sldId id="259" r:id="rId5"/>
    <p:sldId id="262" r:id="rId6"/>
    <p:sldId id="263" r:id="rId7"/>
    <p:sldId id="260" r:id="rId8"/>
    <p:sldId id="264" r:id="rId9"/>
    <p:sldId id="265" r:id="rId10"/>
    <p:sldId id="267" r:id="rId11"/>
    <p:sldId id="268"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16553D9D-A2F9-4E12-A5E6-5010AD877496}">
          <p14:sldIdLst>
            <p14:sldId id="256"/>
          </p14:sldIdLst>
        </p14:section>
        <p14:section name="Sección sin título" id="{E6FABFE3-746D-4540-BB1B-B719696DDD2D}">
          <p14:sldIdLst>
            <p14:sldId id="257"/>
            <p14:sldId id="259"/>
            <p14:sldId id="262"/>
            <p14:sldId id="263"/>
            <p14:sldId id="260"/>
            <p14:sldId id="264"/>
            <p14:sldId id="265"/>
            <p14:sldId id="267"/>
            <p14:sldId id="26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392C1"/>
    <a:srgbClr val="D28D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526" autoAdjust="0"/>
    <p:restoredTop sz="94660"/>
  </p:normalViewPr>
  <p:slideViewPr>
    <p:cSldViewPr snapToGrid="0">
      <p:cViewPr varScale="1">
        <p:scale>
          <a:sx n="82" d="100"/>
          <a:sy n="82" d="100"/>
        </p:scale>
        <p:origin x="4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BF8C93-C798-40B1-846D-A29B2F69C377}" type="datetimeFigureOut">
              <a:rPr lang="en-US" smtClean="0"/>
              <a:t>3/13/2025</a:t>
            </a:fld>
            <a:endParaRPr lang="en-U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C52E68-9455-4137-A792-1A89056F8931}" type="slidenum">
              <a:rPr lang="en-US" smtClean="0"/>
              <a:t>‹#›</a:t>
            </a:fld>
            <a:endParaRPr lang="en-US"/>
          </a:p>
        </p:txBody>
      </p:sp>
    </p:spTree>
    <p:extLst>
      <p:ext uri="{BB962C8B-B14F-4D97-AF65-F5344CB8AC3E}">
        <p14:creationId xmlns:p14="http://schemas.microsoft.com/office/powerpoint/2010/main" val="32565458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FF57CA11-238D-490A-9033-A30AAC35B9C0}" type="datetime1">
              <a:rPr lang="en-US" smtClean="0"/>
              <a:t>3/13/2025</a:t>
            </a:fld>
            <a:endParaRPr lang="en-US"/>
          </a:p>
        </p:txBody>
      </p:sp>
      <p:sp>
        <p:nvSpPr>
          <p:cNvPr id="5" name="Footer Placeholder 4"/>
          <p:cNvSpPr>
            <a:spLocks noGrp="1"/>
          </p:cNvSpPr>
          <p:nvPr>
            <p:ph type="ftr" sz="quarter" idx="11"/>
          </p:nvPr>
        </p:nvSpPr>
        <p:spPr/>
        <p:txBody>
          <a:bodyPr/>
          <a:lstStyle/>
          <a:p>
            <a:r>
              <a:rPr lang="en-US" dirty="0"/>
              <a:t>76.52/76.05 - </a:t>
            </a:r>
            <a:r>
              <a:rPr lang="en-US" dirty="0" err="1"/>
              <a:t>Operaciones</a:t>
            </a:r>
            <a:r>
              <a:rPr lang="en-US" dirty="0"/>
              <a:t> </a:t>
            </a:r>
            <a:r>
              <a:rPr lang="en-US" dirty="0" err="1"/>
              <a:t>Unitarias</a:t>
            </a:r>
            <a:r>
              <a:rPr lang="en-US" dirty="0"/>
              <a:t> de </a:t>
            </a:r>
            <a:r>
              <a:rPr lang="en-US" dirty="0" err="1"/>
              <a:t>Transferencia</a:t>
            </a:r>
            <a:r>
              <a:rPr lang="en-US" dirty="0"/>
              <a:t> de Materia / </a:t>
            </a:r>
            <a:r>
              <a:rPr lang="en-US" dirty="0" err="1"/>
              <a:t>Operaciones</a:t>
            </a:r>
            <a:r>
              <a:rPr lang="en-US" dirty="0"/>
              <a:t> </a:t>
            </a:r>
            <a:r>
              <a:rPr lang="en-US" dirty="0" err="1"/>
              <a:t>Unitarias</a:t>
            </a:r>
            <a:r>
              <a:rPr lang="en-US" dirty="0"/>
              <a:t> III                                                             1° </a:t>
            </a:r>
            <a:r>
              <a:rPr lang="en-US" dirty="0" err="1"/>
              <a:t>Cuatrimestre</a:t>
            </a:r>
            <a:r>
              <a:rPr lang="en-US" dirty="0"/>
              <a:t> 2023 </a:t>
            </a:r>
          </a:p>
        </p:txBody>
      </p:sp>
      <p:sp>
        <p:nvSpPr>
          <p:cNvPr id="6" name="Slide Number Placeholder 5"/>
          <p:cNvSpPr>
            <a:spLocks noGrp="1"/>
          </p:cNvSpPr>
          <p:nvPr>
            <p:ph type="sldNum" sz="quarter" idx="12"/>
          </p:nvPr>
        </p:nvSpPr>
        <p:spPr/>
        <p:txBody>
          <a:bodyPr/>
          <a:lstStyle/>
          <a:p>
            <a:fld id="{69D94FCB-83B5-4144-BDC1-7118612766F0}" type="slidenum">
              <a:rPr lang="en-US" smtClean="0"/>
              <a:t>‹#›</a:t>
            </a:fld>
            <a:endParaRPr lang="en-US"/>
          </a:p>
        </p:txBody>
      </p:sp>
    </p:spTree>
    <p:extLst>
      <p:ext uri="{BB962C8B-B14F-4D97-AF65-F5344CB8AC3E}">
        <p14:creationId xmlns:p14="http://schemas.microsoft.com/office/powerpoint/2010/main" val="2057004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6ED0F417-4370-42AB-85C1-3E7DBD80FF0A}" type="datetime1">
              <a:rPr lang="en-US" smtClean="0"/>
              <a:t>3/13/2025</a:t>
            </a:fld>
            <a:endParaRPr lang="en-US"/>
          </a:p>
        </p:txBody>
      </p:sp>
      <p:sp>
        <p:nvSpPr>
          <p:cNvPr id="5" name="Footer Placeholder 4"/>
          <p:cNvSpPr>
            <a:spLocks noGrp="1"/>
          </p:cNvSpPr>
          <p:nvPr>
            <p:ph type="ftr" sz="quarter" idx="11"/>
          </p:nvPr>
        </p:nvSpPr>
        <p:spPr/>
        <p:txBody>
          <a:bodyPr/>
          <a:lstStyle/>
          <a:p>
            <a:r>
              <a:rPr lang="en-US" dirty="0"/>
              <a:t>76.52/76.05 - </a:t>
            </a:r>
            <a:r>
              <a:rPr lang="en-US" dirty="0" err="1"/>
              <a:t>Operaciones</a:t>
            </a:r>
            <a:r>
              <a:rPr lang="en-US" dirty="0"/>
              <a:t> </a:t>
            </a:r>
            <a:r>
              <a:rPr lang="en-US" dirty="0" err="1"/>
              <a:t>Unitarias</a:t>
            </a:r>
            <a:r>
              <a:rPr lang="en-US" dirty="0"/>
              <a:t> de </a:t>
            </a:r>
            <a:r>
              <a:rPr lang="en-US" dirty="0" err="1"/>
              <a:t>Transferencia</a:t>
            </a:r>
            <a:r>
              <a:rPr lang="en-US" dirty="0"/>
              <a:t> de Materia / </a:t>
            </a:r>
            <a:r>
              <a:rPr lang="en-US" dirty="0" err="1"/>
              <a:t>Operaciones</a:t>
            </a:r>
            <a:r>
              <a:rPr lang="en-US" dirty="0"/>
              <a:t> </a:t>
            </a:r>
            <a:r>
              <a:rPr lang="en-US" dirty="0" err="1"/>
              <a:t>Unitarias</a:t>
            </a:r>
            <a:r>
              <a:rPr lang="en-US" dirty="0"/>
              <a:t> III                                                             1° </a:t>
            </a:r>
            <a:r>
              <a:rPr lang="en-US" dirty="0" err="1"/>
              <a:t>Cuatrimestre</a:t>
            </a:r>
            <a:r>
              <a:rPr lang="en-US" dirty="0"/>
              <a:t> 2023 </a:t>
            </a:r>
          </a:p>
        </p:txBody>
      </p:sp>
      <p:sp>
        <p:nvSpPr>
          <p:cNvPr id="6" name="Slide Number Placeholder 5"/>
          <p:cNvSpPr>
            <a:spLocks noGrp="1"/>
          </p:cNvSpPr>
          <p:nvPr>
            <p:ph type="sldNum" sz="quarter" idx="12"/>
          </p:nvPr>
        </p:nvSpPr>
        <p:spPr/>
        <p:txBody>
          <a:bodyPr/>
          <a:lstStyle/>
          <a:p>
            <a:fld id="{69D94FCB-83B5-4144-BDC1-7118612766F0}" type="slidenum">
              <a:rPr lang="en-US" smtClean="0"/>
              <a:t>‹#›</a:t>
            </a:fld>
            <a:endParaRPr lang="en-US"/>
          </a:p>
        </p:txBody>
      </p:sp>
    </p:spTree>
    <p:extLst>
      <p:ext uri="{BB962C8B-B14F-4D97-AF65-F5344CB8AC3E}">
        <p14:creationId xmlns:p14="http://schemas.microsoft.com/office/powerpoint/2010/main" val="2352653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185D550-5E99-4333-9CEC-C994CD8C2584}" type="datetime1">
              <a:rPr lang="en-US" smtClean="0"/>
              <a:t>3/13/2025</a:t>
            </a:fld>
            <a:endParaRPr lang="en-US"/>
          </a:p>
        </p:txBody>
      </p:sp>
      <p:sp>
        <p:nvSpPr>
          <p:cNvPr id="5" name="Footer Placeholder 4"/>
          <p:cNvSpPr>
            <a:spLocks noGrp="1"/>
          </p:cNvSpPr>
          <p:nvPr>
            <p:ph type="ftr" sz="quarter" idx="11"/>
          </p:nvPr>
        </p:nvSpPr>
        <p:spPr/>
        <p:txBody>
          <a:bodyPr/>
          <a:lstStyle/>
          <a:p>
            <a:r>
              <a:rPr lang="en-US" dirty="0"/>
              <a:t>76.52/76.05 - </a:t>
            </a:r>
            <a:r>
              <a:rPr lang="en-US" dirty="0" err="1"/>
              <a:t>Operaciones</a:t>
            </a:r>
            <a:r>
              <a:rPr lang="en-US" dirty="0"/>
              <a:t> </a:t>
            </a:r>
            <a:r>
              <a:rPr lang="en-US" dirty="0" err="1"/>
              <a:t>Unitarias</a:t>
            </a:r>
            <a:r>
              <a:rPr lang="en-US" dirty="0"/>
              <a:t> de </a:t>
            </a:r>
            <a:r>
              <a:rPr lang="en-US" dirty="0" err="1"/>
              <a:t>Transferencia</a:t>
            </a:r>
            <a:r>
              <a:rPr lang="en-US" dirty="0"/>
              <a:t> de Materia / </a:t>
            </a:r>
            <a:r>
              <a:rPr lang="en-US" dirty="0" err="1"/>
              <a:t>Operaciones</a:t>
            </a:r>
            <a:r>
              <a:rPr lang="en-US" dirty="0"/>
              <a:t> </a:t>
            </a:r>
            <a:r>
              <a:rPr lang="en-US" dirty="0" err="1"/>
              <a:t>Unitarias</a:t>
            </a:r>
            <a:r>
              <a:rPr lang="en-US" dirty="0"/>
              <a:t> III                                                             1° </a:t>
            </a:r>
            <a:r>
              <a:rPr lang="en-US" dirty="0" err="1"/>
              <a:t>Cuatrimestre</a:t>
            </a:r>
            <a:r>
              <a:rPr lang="en-US" dirty="0"/>
              <a:t> 2023 </a:t>
            </a:r>
          </a:p>
        </p:txBody>
      </p:sp>
      <p:sp>
        <p:nvSpPr>
          <p:cNvPr id="6" name="Slide Number Placeholder 5"/>
          <p:cNvSpPr>
            <a:spLocks noGrp="1"/>
          </p:cNvSpPr>
          <p:nvPr>
            <p:ph type="sldNum" sz="quarter" idx="12"/>
          </p:nvPr>
        </p:nvSpPr>
        <p:spPr/>
        <p:txBody>
          <a:bodyPr/>
          <a:lstStyle/>
          <a:p>
            <a:fld id="{69D94FCB-83B5-4144-BDC1-7118612766F0}"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42581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4AA6323-1721-4C89-9545-4374F5F371A1}" type="datetime1">
              <a:rPr lang="en-US" smtClean="0"/>
              <a:t>3/13/2025</a:t>
            </a:fld>
            <a:endParaRPr lang="en-US"/>
          </a:p>
        </p:txBody>
      </p:sp>
      <p:sp>
        <p:nvSpPr>
          <p:cNvPr id="5" name="Footer Placeholder 4"/>
          <p:cNvSpPr>
            <a:spLocks noGrp="1"/>
          </p:cNvSpPr>
          <p:nvPr>
            <p:ph type="ftr" sz="quarter" idx="11"/>
          </p:nvPr>
        </p:nvSpPr>
        <p:spPr/>
        <p:txBody>
          <a:bodyPr/>
          <a:lstStyle/>
          <a:p>
            <a:r>
              <a:rPr lang="en-US" dirty="0"/>
              <a:t>76.52/76.05 - </a:t>
            </a:r>
            <a:r>
              <a:rPr lang="en-US" dirty="0" err="1"/>
              <a:t>Operaciones</a:t>
            </a:r>
            <a:r>
              <a:rPr lang="en-US" dirty="0"/>
              <a:t> </a:t>
            </a:r>
            <a:r>
              <a:rPr lang="en-US" dirty="0" err="1"/>
              <a:t>Unitarias</a:t>
            </a:r>
            <a:r>
              <a:rPr lang="en-US" dirty="0"/>
              <a:t> de </a:t>
            </a:r>
            <a:r>
              <a:rPr lang="en-US" dirty="0" err="1"/>
              <a:t>Transferencia</a:t>
            </a:r>
            <a:r>
              <a:rPr lang="en-US" dirty="0"/>
              <a:t> de Materia / </a:t>
            </a:r>
            <a:r>
              <a:rPr lang="en-US" dirty="0" err="1"/>
              <a:t>Operaciones</a:t>
            </a:r>
            <a:r>
              <a:rPr lang="en-US" dirty="0"/>
              <a:t> </a:t>
            </a:r>
            <a:r>
              <a:rPr lang="en-US" dirty="0" err="1"/>
              <a:t>Unitarias</a:t>
            </a:r>
            <a:r>
              <a:rPr lang="en-US" dirty="0"/>
              <a:t> III                                                             1° </a:t>
            </a:r>
            <a:r>
              <a:rPr lang="en-US" dirty="0" err="1"/>
              <a:t>Cuatrimestre</a:t>
            </a:r>
            <a:r>
              <a:rPr lang="en-US" dirty="0"/>
              <a:t> 2023 </a:t>
            </a:r>
          </a:p>
        </p:txBody>
      </p:sp>
      <p:sp>
        <p:nvSpPr>
          <p:cNvPr id="6" name="Slide Number Placeholder 5"/>
          <p:cNvSpPr>
            <a:spLocks noGrp="1"/>
          </p:cNvSpPr>
          <p:nvPr>
            <p:ph type="sldNum" sz="quarter" idx="12"/>
          </p:nvPr>
        </p:nvSpPr>
        <p:spPr/>
        <p:txBody>
          <a:bodyPr/>
          <a:lstStyle/>
          <a:p>
            <a:fld id="{69D94FCB-83B5-4144-BDC1-7118612766F0}" type="slidenum">
              <a:rPr lang="en-US" smtClean="0"/>
              <a:t>‹#›</a:t>
            </a:fld>
            <a:endParaRPr lang="en-US"/>
          </a:p>
        </p:txBody>
      </p:sp>
    </p:spTree>
    <p:extLst>
      <p:ext uri="{BB962C8B-B14F-4D97-AF65-F5344CB8AC3E}">
        <p14:creationId xmlns:p14="http://schemas.microsoft.com/office/powerpoint/2010/main" val="31372106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02457E5F-ABE6-481A-96A2-3968E1D17F71}" type="datetime1">
              <a:rPr lang="en-US" smtClean="0"/>
              <a:t>3/13/2025</a:t>
            </a:fld>
            <a:endParaRPr lang="en-US"/>
          </a:p>
        </p:txBody>
      </p:sp>
      <p:sp>
        <p:nvSpPr>
          <p:cNvPr id="5" name="Footer Placeholder 4"/>
          <p:cNvSpPr>
            <a:spLocks noGrp="1"/>
          </p:cNvSpPr>
          <p:nvPr>
            <p:ph type="ftr" sz="quarter" idx="11"/>
          </p:nvPr>
        </p:nvSpPr>
        <p:spPr/>
        <p:txBody>
          <a:bodyPr/>
          <a:lstStyle/>
          <a:p>
            <a:r>
              <a:rPr lang="en-US" dirty="0"/>
              <a:t>76.52/76.05 - </a:t>
            </a:r>
            <a:r>
              <a:rPr lang="en-US" dirty="0" err="1"/>
              <a:t>Operaciones</a:t>
            </a:r>
            <a:r>
              <a:rPr lang="en-US" dirty="0"/>
              <a:t> </a:t>
            </a:r>
            <a:r>
              <a:rPr lang="en-US" dirty="0" err="1"/>
              <a:t>Unitarias</a:t>
            </a:r>
            <a:r>
              <a:rPr lang="en-US" dirty="0"/>
              <a:t> de </a:t>
            </a:r>
            <a:r>
              <a:rPr lang="en-US" dirty="0" err="1"/>
              <a:t>Transferencia</a:t>
            </a:r>
            <a:r>
              <a:rPr lang="en-US" dirty="0"/>
              <a:t> de Materia / </a:t>
            </a:r>
            <a:r>
              <a:rPr lang="en-US" dirty="0" err="1"/>
              <a:t>Operaciones</a:t>
            </a:r>
            <a:r>
              <a:rPr lang="en-US" dirty="0"/>
              <a:t> </a:t>
            </a:r>
            <a:r>
              <a:rPr lang="en-US" dirty="0" err="1"/>
              <a:t>Unitarias</a:t>
            </a:r>
            <a:r>
              <a:rPr lang="en-US" dirty="0"/>
              <a:t> III                                                             1° </a:t>
            </a:r>
            <a:r>
              <a:rPr lang="en-US" dirty="0" err="1"/>
              <a:t>Cuatrimestre</a:t>
            </a:r>
            <a:r>
              <a:rPr lang="en-US" dirty="0"/>
              <a:t> 2023 </a:t>
            </a:r>
          </a:p>
        </p:txBody>
      </p:sp>
      <p:sp>
        <p:nvSpPr>
          <p:cNvPr id="6" name="Slide Number Placeholder 5"/>
          <p:cNvSpPr>
            <a:spLocks noGrp="1"/>
          </p:cNvSpPr>
          <p:nvPr>
            <p:ph type="sldNum" sz="quarter" idx="12"/>
          </p:nvPr>
        </p:nvSpPr>
        <p:spPr/>
        <p:txBody>
          <a:bodyPr/>
          <a:lstStyle/>
          <a:p>
            <a:fld id="{69D94FCB-83B5-4144-BDC1-7118612766F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479961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FFC7F734-0A98-462E-BFCE-91DF9B015EB1}" type="datetime1">
              <a:rPr lang="en-US" smtClean="0"/>
              <a:t>3/13/2025</a:t>
            </a:fld>
            <a:endParaRPr lang="en-US"/>
          </a:p>
        </p:txBody>
      </p:sp>
      <p:sp>
        <p:nvSpPr>
          <p:cNvPr id="5" name="Footer Placeholder 4"/>
          <p:cNvSpPr>
            <a:spLocks noGrp="1"/>
          </p:cNvSpPr>
          <p:nvPr>
            <p:ph type="ftr" sz="quarter" idx="11"/>
          </p:nvPr>
        </p:nvSpPr>
        <p:spPr/>
        <p:txBody>
          <a:bodyPr/>
          <a:lstStyle/>
          <a:p>
            <a:r>
              <a:rPr lang="en-US" dirty="0"/>
              <a:t>76.52/76.05 - </a:t>
            </a:r>
            <a:r>
              <a:rPr lang="en-US" dirty="0" err="1"/>
              <a:t>Operaciones</a:t>
            </a:r>
            <a:r>
              <a:rPr lang="en-US" dirty="0"/>
              <a:t> </a:t>
            </a:r>
            <a:r>
              <a:rPr lang="en-US" dirty="0" err="1"/>
              <a:t>Unitarias</a:t>
            </a:r>
            <a:r>
              <a:rPr lang="en-US" dirty="0"/>
              <a:t> de </a:t>
            </a:r>
            <a:r>
              <a:rPr lang="en-US" dirty="0" err="1"/>
              <a:t>Transferencia</a:t>
            </a:r>
            <a:r>
              <a:rPr lang="en-US" dirty="0"/>
              <a:t> de Materia / </a:t>
            </a:r>
            <a:r>
              <a:rPr lang="en-US" dirty="0" err="1"/>
              <a:t>Operaciones</a:t>
            </a:r>
            <a:r>
              <a:rPr lang="en-US" dirty="0"/>
              <a:t> </a:t>
            </a:r>
            <a:r>
              <a:rPr lang="en-US" dirty="0" err="1"/>
              <a:t>Unitarias</a:t>
            </a:r>
            <a:r>
              <a:rPr lang="en-US" dirty="0"/>
              <a:t> III                                                             1° </a:t>
            </a:r>
            <a:r>
              <a:rPr lang="en-US" dirty="0" err="1"/>
              <a:t>Cuatrimestre</a:t>
            </a:r>
            <a:r>
              <a:rPr lang="en-US" dirty="0"/>
              <a:t> 2023 </a:t>
            </a:r>
          </a:p>
        </p:txBody>
      </p:sp>
      <p:sp>
        <p:nvSpPr>
          <p:cNvPr id="6" name="Slide Number Placeholder 5"/>
          <p:cNvSpPr>
            <a:spLocks noGrp="1"/>
          </p:cNvSpPr>
          <p:nvPr>
            <p:ph type="sldNum" sz="quarter" idx="12"/>
          </p:nvPr>
        </p:nvSpPr>
        <p:spPr/>
        <p:txBody>
          <a:bodyPr/>
          <a:lstStyle/>
          <a:p>
            <a:fld id="{69D94FCB-83B5-4144-BDC1-7118612766F0}" type="slidenum">
              <a:rPr lang="en-US" smtClean="0"/>
              <a:t>‹#›</a:t>
            </a:fld>
            <a:endParaRPr lang="en-US"/>
          </a:p>
        </p:txBody>
      </p:sp>
    </p:spTree>
    <p:extLst>
      <p:ext uri="{BB962C8B-B14F-4D97-AF65-F5344CB8AC3E}">
        <p14:creationId xmlns:p14="http://schemas.microsoft.com/office/powerpoint/2010/main" val="3060010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A49B355-FF56-48ED-B25F-2BE77561E727}" type="datetime1">
              <a:rPr lang="en-US" smtClean="0"/>
              <a:t>3/13/2025</a:t>
            </a:fld>
            <a:endParaRPr lang="en-US"/>
          </a:p>
        </p:txBody>
      </p:sp>
      <p:sp>
        <p:nvSpPr>
          <p:cNvPr id="5" name="Footer Placeholder 4"/>
          <p:cNvSpPr>
            <a:spLocks noGrp="1"/>
          </p:cNvSpPr>
          <p:nvPr>
            <p:ph type="ftr" sz="quarter" idx="11"/>
          </p:nvPr>
        </p:nvSpPr>
        <p:spPr/>
        <p:txBody>
          <a:bodyPr/>
          <a:lstStyle/>
          <a:p>
            <a:r>
              <a:rPr lang="en-US" dirty="0"/>
              <a:t>76.52/76.05 - </a:t>
            </a:r>
            <a:r>
              <a:rPr lang="en-US" dirty="0" err="1"/>
              <a:t>Operaciones</a:t>
            </a:r>
            <a:r>
              <a:rPr lang="en-US" dirty="0"/>
              <a:t> </a:t>
            </a:r>
            <a:r>
              <a:rPr lang="en-US" dirty="0" err="1"/>
              <a:t>Unitarias</a:t>
            </a:r>
            <a:r>
              <a:rPr lang="en-US" dirty="0"/>
              <a:t> de </a:t>
            </a:r>
            <a:r>
              <a:rPr lang="en-US" dirty="0" err="1"/>
              <a:t>Transferencia</a:t>
            </a:r>
            <a:r>
              <a:rPr lang="en-US" dirty="0"/>
              <a:t> de Materia / </a:t>
            </a:r>
            <a:r>
              <a:rPr lang="en-US" dirty="0" err="1"/>
              <a:t>Operaciones</a:t>
            </a:r>
            <a:r>
              <a:rPr lang="en-US" dirty="0"/>
              <a:t> </a:t>
            </a:r>
            <a:r>
              <a:rPr lang="en-US" dirty="0" err="1"/>
              <a:t>Unitarias</a:t>
            </a:r>
            <a:r>
              <a:rPr lang="en-US" dirty="0"/>
              <a:t> III                                                             1° </a:t>
            </a:r>
            <a:r>
              <a:rPr lang="en-US" dirty="0" err="1"/>
              <a:t>Cuatrimestre</a:t>
            </a:r>
            <a:r>
              <a:rPr lang="en-US" dirty="0"/>
              <a:t> 2023 </a:t>
            </a:r>
          </a:p>
        </p:txBody>
      </p:sp>
      <p:sp>
        <p:nvSpPr>
          <p:cNvPr id="6" name="Slide Number Placeholder 5"/>
          <p:cNvSpPr>
            <a:spLocks noGrp="1"/>
          </p:cNvSpPr>
          <p:nvPr>
            <p:ph type="sldNum" sz="quarter" idx="12"/>
          </p:nvPr>
        </p:nvSpPr>
        <p:spPr/>
        <p:txBody>
          <a:bodyPr/>
          <a:lstStyle/>
          <a:p>
            <a:fld id="{69D94FCB-83B5-4144-BDC1-7118612766F0}" type="slidenum">
              <a:rPr lang="en-US" smtClean="0"/>
              <a:t>‹#›</a:t>
            </a:fld>
            <a:endParaRPr lang="en-US"/>
          </a:p>
        </p:txBody>
      </p:sp>
    </p:spTree>
    <p:extLst>
      <p:ext uri="{BB962C8B-B14F-4D97-AF65-F5344CB8AC3E}">
        <p14:creationId xmlns:p14="http://schemas.microsoft.com/office/powerpoint/2010/main" val="27682151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64AEF51-25E8-454A-8292-D31C3DC35AF2}" type="datetime1">
              <a:rPr lang="en-US" smtClean="0"/>
              <a:t>3/13/2025</a:t>
            </a:fld>
            <a:endParaRPr lang="en-US"/>
          </a:p>
        </p:txBody>
      </p:sp>
      <p:sp>
        <p:nvSpPr>
          <p:cNvPr id="5" name="Footer Placeholder 4"/>
          <p:cNvSpPr>
            <a:spLocks noGrp="1"/>
          </p:cNvSpPr>
          <p:nvPr>
            <p:ph type="ftr" sz="quarter" idx="11"/>
          </p:nvPr>
        </p:nvSpPr>
        <p:spPr/>
        <p:txBody>
          <a:bodyPr/>
          <a:lstStyle/>
          <a:p>
            <a:r>
              <a:rPr lang="en-US" dirty="0"/>
              <a:t>76.52/76.05 - </a:t>
            </a:r>
            <a:r>
              <a:rPr lang="en-US" dirty="0" err="1"/>
              <a:t>Operaciones</a:t>
            </a:r>
            <a:r>
              <a:rPr lang="en-US" dirty="0"/>
              <a:t> </a:t>
            </a:r>
            <a:r>
              <a:rPr lang="en-US" dirty="0" err="1"/>
              <a:t>Unitarias</a:t>
            </a:r>
            <a:r>
              <a:rPr lang="en-US" dirty="0"/>
              <a:t> de </a:t>
            </a:r>
            <a:r>
              <a:rPr lang="en-US" dirty="0" err="1"/>
              <a:t>Transferencia</a:t>
            </a:r>
            <a:r>
              <a:rPr lang="en-US" dirty="0"/>
              <a:t> de Materia / </a:t>
            </a:r>
            <a:r>
              <a:rPr lang="en-US" dirty="0" err="1"/>
              <a:t>Operaciones</a:t>
            </a:r>
            <a:r>
              <a:rPr lang="en-US" dirty="0"/>
              <a:t> </a:t>
            </a:r>
            <a:r>
              <a:rPr lang="en-US" dirty="0" err="1"/>
              <a:t>Unitarias</a:t>
            </a:r>
            <a:r>
              <a:rPr lang="en-US" dirty="0"/>
              <a:t> III                                                             1° </a:t>
            </a:r>
            <a:r>
              <a:rPr lang="en-US" dirty="0" err="1"/>
              <a:t>Cuatrimestre</a:t>
            </a:r>
            <a:r>
              <a:rPr lang="en-US" dirty="0"/>
              <a:t> 2023 </a:t>
            </a:r>
          </a:p>
        </p:txBody>
      </p:sp>
      <p:sp>
        <p:nvSpPr>
          <p:cNvPr id="6" name="Slide Number Placeholder 5"/>
          <p:cNvSpPr>
            <a:spLocks noGrp="1"/>
          </p:cNvSpPr>
          <p:nvPr>
            <p:ph type="sldNum" sz="quarter" idx="12"/>
          </p:nvPr>
        </p:nvSpPr>
        <p:spPr/>
        <p:txBody>
          <a:bodyPr/>
          <a:lstStyle/>
          <a:p>
            <a:fld id="{69D94FCB-83B5-4144-BDC1-7118612766F0}" type="slidenum">
              <a:rPr lang="en-US" smtClean="0"/>
              <a:t>‹#›</a:t>
            </a:fld>
            <a:endParaRPr lang="en-US"/>
          </a:p>
        </p:txBody>
      </p:sp>
    </p:spTree>
    <p:extLst>
      <p:ext uri="{BB962C8B-B14F-4D97-AF65-F5344CB8AC3E}">
        <p14:creationId xmlns:p14="http://schemas.microsoft.com/office/powerpoint/2010/main" val="21990207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86BE1F0F-1171-4092-9BF0-838B4374B25C}" type="datetime1">
              <a:rPr lang="en-US" smtClean="0"/>
              <a:t>3/13/2025</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r>
              <a:rPr lang="en-US" dirty="0"/>
              <a:t>76.52/76.05 - </a:t>
            </a:r>
            <a:r>
              <a:rPr lang="en-US" dirty="0" err="1"/>
              <a:t>Operaciones</a:t>
            </a:r>
            <a:r>
              <a:rPr lang="en-US" dirty="0"/>
              <a:t> </a:t>
            </a:r>
            <a:r>
              <a:rPr lang="en-US" dirty="0" err="1"/>
              <a:t>Unitarias</a:t>
            </a:r>
            <a:r>
              <a:rPr lang="en-US" dirty="0"/>
              <a:t> de </a:t>
            </a:r>
            <a:r>
              <a:rPr lang="en-US" dirty="0" err="1"/>
              <a:t>Transferencia</a:t>
            </a:r>
            <a:r>
              <a:rPr lang="en-US" dirty="0"/>
              <a:t> de Materia / </a:t>
            </a:r>
            <a:r>
              <a:rPr lang="en-US" dirty="0" err="1"/>
              <a:t>Operaciones</a:t>
            </a:r>
            <a:r>
              <a:rPr lang="en-US" dirty="0"/>
              <a:t> </a:t>
            </a:r>
            <a:r>
              <a:rPr lang="en-US" dirty="0" err="1"/>
              <a:t>Unitarias</a:t>
            </a:r>
            <a:r>
              <a:rPr lang="en-US" dirty="0"/>
              <a:t> III                                                             1° </a:t>
            </a:r>
            <a:r>
              <a:rPr lang="en-US" dirty="0" err="1"/>
              <a:t>Cuatrimestre</a:t>
            </a:r>
            <a:r>
              <a:rPr lang="en-US" dirty="0"/>
              <a:t> 2023 </a:t>
            </a:r>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69D94FCB-83B5-4144-BDC1-7118612766F0}"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5611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709F120-9B81-40A5-B352-15E898BF851D}" type="datetime1">
              <a:rPr lang="en-US" smtClean="0"/>
              <a:t>3/13/2025</a:t>
            </a:fld>
            <a:endParaRPr lang="en-US"/>
          </a:p>
        </p:txBody>
      </p:sp>
      <p:sp>
        <p:nvSpPr>
          <p:cNvPr id="5" name="Footer Placeholder 4"/>
          <p:cNvSpPr>
            <a:spLocks noGrp="1"/>
          </p:cNvSpPr>
          <p:nvPr>
            <p:ph type="ftr" sz="quarter" idx="11"/>
          </p:nvPr>
        </p:nvSpPr>
        <p:spPr/>
        <p:txBody>
          <a:bodyPr/>
          <a:lstStyle/>
          <a:p>
            <a:r>
              <a:rPr lang="en-US" dirty="0"/>
              <a:t>76.52/76.05 - </a:t>
            </a:r>
            <a:r>
              <a:rPr lang="en-US" dirty="0" err="1"/>
              <a:t>Operaciones</a:t>
            </a:r>
            <a:r>
              <a:rPr lang="en-US" dirty="0"/>
              <a:t> </a:t>
            </a:r>
            <a:r>
              <a:rPr lang="en-US" dirty="0" err="1"/>
              <a:t>Unitarias</a:t>
            </a:r>
            <a:r>
              <a:rPr lang="en-US" dirty="0"/>
              <a:t> de </a:t>
            </a:r>
            <a:r>
              <a:rPr lang="en-US" dirty="0" err="1"/>
              <a:t>Transferencia</a:t>
            </a:r>
            <a:r>
              <a:rPr lang="en-US" dirty="0"/>
              <a:t> de Materia / </a:t>
            </a:r>
            <a:r>
              <a:rPr lang="en-US" dirty="0" err="1"/>
              <a:t>Operaciones</a:t>
            </a:r>
            <a:r>
              <a:rPr lang="en-US" dirty="0"/>
              <a:t> </a:t>
            </a:r>
            <a:r>
              <a:rPr lang="en-US" dirty="0" err="1"/>
              <a:t>Unitarias</a:t>
            </a:r>
            <a:r>
              <a:rPr lang="en-US" dirty="0"/>
              <a:t> III                                                             1° </a:t>
            </a:r>
            <a:r>
              <a:rPr lang="en-US" dirty="0" err="1"/>
              <a:t>Cuatrimestre</a:t>
            </a:r>
            <a:r>
              <a:rPr lang="en-US" dirty="0"/>
              <a:t> 2023 </a:t>
            </a:r>
          </a:p>
        </p:txBody>
      </p:sp>
      <p:sp>
        <p:nvSpPr>
          <p:cNvPr id="6" name="Slide Number Placeholder 5"/>
          <p:cNvSpPr>
            <a:spLocks noGrp="1"/>
          </p:cNvSpPr>
          <p:nvPr>
            <p:ph type="sldNum" sz="quarter" idx="12"/>
          </p:nvPr>
        </p:nvSpPr>
        <p:spPr/>
        <p:txBody>
          <a:bodyPr/>
          <a:lstStyle/>
          <a:p>
            <a:fld id="{69D94FCB-83B5-4144-BDC1-7118612766F0}" type="slidenum">
              <a:rPr lang="en-US" smtClean="0"/>
              <a:t>‹#›</a:t>
            </a:fld>
            <a:endParaRPr lang="en-US"/>
          </a:p>
        </p:txBody>
      </p:sp>
    </p:spTree>
    <p:extLst>
      <p:ext uri="{BB962C8B-B14F-4D97-AF65-F5344CB8AC3E}">
        <p14:creationId xmlns:p14="http://schemas.microsoft.com/office/powerpoint/2010/main" val="42045196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5E42C8A1-5CE3-4EE4-BFB3-D2E5E25C7C1C}" type="datetime1">
              <a:rPr lang="en-US" smtClean="0"/>
              <a:t>3/13/2025</a:t>
            </a:fld>
            <a:endParaRPr lang="en-US"/>
          </a:p>
        </p:txBody>
      </p:sp>
      <p:sp>
        <p:nvSpPr>
          <p:cNvPr id="5" name="Footer Placeholder 4"/>
          <p:cNvSpPr>
            <a:spLocks noGrp="1"/>
          </p:cNvSpPr>
          <p:nvPr>
            <p:ph type="ftr" sz="quarter" idx="11"/>
          </p:nvPr>
        </p:nvSpPr>
        <p:spPr/>
        <p:txBody>
          <a:bodyPr/>
          <a:lstStyle/>
          <a:p>
            <a:r>
              <a:rPr lang="en-US" dirty="0"/>
              <a:t>76.52/76.05 - </a:t>
            </a:r>
            <a:r>
              <a:rPr lang="en-US" dirty="0" err="1"/>
              <a:t>Operaciones</a:t>
            </a:r>
            <a:r>
              <a:rPr lang="en-US" dirty="0"/>
              <a:t> </a:t>
            </a:r>
            <a:r>
              <a:rPr lang="en-US" dirty="0" err="1"/>
              <a:t>Unitarias</a:t>
            </a:r>
            <a:r>
              <a:rPr lang="en-US" dirty="0"/>
              <a:t> de </a:t>
            </a:r>
            <a:r>
              <a:rPr lang="en-US" dirty="0" err="1"/>
              <a:t>Transferencia</a:t>
            </a:r>
            <a:r>
              <a:rPr lang="en-US" dirty="0"/>
              <a:t> de Materia / </a:t>
            </a:r>
            <a:r>
              <a:rPr lang="en-US" dirty="0" err="1"/>
              <a:t>Operaciones</a:t>
            </a:r>
            <a:r>
              <a:rPr lang="en-US" dirty="0"/>
              <a:t> </a:t>
            </a:r>
            <a:r>
              <a:rPr lang="en-US" dirty="0" err="1"/>
              <a:t>Unitarias</a:t>
            </a:r>
            <a:r>
              <a:rPr lang="en-US" dirty="0"/>
              <a:t> III                                                             1° </a:t>
            </a:r>
            <a:r>
              <a:rPr lang="en-US" dirty="0" err="1"/>
              <a:t>Cuatrimestre</a:t>
            </a:r>
            <a:r>
              <a:rPr lang="en-US" dirty="0"/>
              <a:t> 2023 </a:t>
            </a:r>
          </a:p>
        </p:txBody>
      </p:sp>
      <p:sp>
        <p:nvSpPr>
          <p:cNvPr id="6" name="Slide Number Placeholder 5"/>
          <p:cNvSpPr>
            <a:spLocks noGrp="1"/>
          </p:cNvSpPr>
          <p:nvPr>
            <p:ph type="sldNum" sz="quarter" idx="12"/>
          </p:nvPr>
        </p:nvSpPr>
        <p:spPr/>
        <p:txBody>
          <a:bodyPr/>
          <a:lstStyle/>
          <a:p>
            <a:fld id="{69D94FCB-83B5-4144-BDC1-7118612766F0}"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6919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D2FCD09-099F-4A37-84E4-65D7C562CC6F}" type="datetime1">
              <a:rPr lang="en-US" smtClean="0"/>
              <a:t>3/13/2025</a:t>
            </a:fld>
            <a:endParaRPr lang="en-US"/>
          </a:p>
        </p:txBody>
      </p:sp>
      <p:sp>
        <p:nvSpPr>
          <p:cNvPr id="5" name="Footer Placeholder 4"/>
          <p:cNvSpPr>
            <a:spLocks noGrp="1"/>
          </p:cNvSpPr>
          <p:nvPr>
            <p:ph type="ftr" sz="quarter" idx="11"/>
          </p:nvPr>
        </p:nvSpPr>
        <p:spPr/>
        <p:txBody>
          <a:bodyPr/>
          <a:lstStyle/>
          <a:p>
            <a:r>
              <a:rPr lang="en-US" dirty="0"/>
              <a:t>76.52/76.05 - </a:t>
            </a:r>
            <a:r>
              <a:rPr lang="en-US" dirty="0" err="1"/>
              <a:t>Operaciones</a:t>
            </a:r>
            <a:r>
              <a:rPr lang="en-US" dirty="0"/>
              <a:t> </a:t>
            </a:r>
            <a:r>
              <a:rPr lang="en-US" dirty="0" err="1"/>
              <a:t>Unitarias</a:t>
            </a:r>
            <a:r>
              <a:rPr lang="en-US" dirty="0"/>
              <a:t> de </a:t>
            </a:r>
            <a:r>
              <a:rPr lang="en-US" dirty="0" err="1"/>
              <a:t>Transferencia</a:t>
            </a:r>
            <a:r>
              <a:rPr lang="en-US" dirty="0"/>
              <a:t> de Materia / </a:t>
            </a:r>
            <a:r>
              <a:rPr lang="en-US" dirty="0" err="1"/>
              <a:t>Operaciones</a:t>
            </a:r>
            <a:r>
              <a:rPr lang="en-US" dirty="0"/>
              <a:t> </a:t>
            </a:r>
            <a:r>
              <a:rPr lang="en-US" dirty="0" err="1"/>
              <a:t>Unitarias</a:t>
            </a:r>
            <a:r>
              <a:rPr lang="en-US" dirty="0"/>
              <a:t> III                                                             1° </a:t>
            </a:r>
            <a:r>
              <a:rPr lang="en-US" dirty="0" err="1"/>
              <a:t>Cuatrimestre</a:t>
            </a:r>
            <a:r>
              <a:rPr lang="en-US" dirty="0"/>
              <a:t> 2023 </a:t>
            </a:r>
          </a:p>
        </p:txBody>
      </p:sp>
      <p:sp>
        <p:nvSpPr>
          <p:cNvPr id="6" name="Slide Number Placeholder 5"/>
          <p:cNvSpPr>
            <a:spLocks noGrp="1"/>
          </p:cNvSpPr>
          <p:nvPr>
            <p:ph type="sldNum" sz="quarter" idx="12"/>
          </p:nvPr>
        </p:nvSpPr>
        <p:spPr/>
        <p:txBody>
          <a:bodyPr/>
          <a:lstStyle/>
          <a:p>
            <a:fld id="{69D94FCB-83B5-4144-BDC1-7118612766F0}" type="slidenum">
              <a:rPr lang="en-US" smtClean="0"/>
              <a:t>‹#›</a:t>
            </a:fld>
            <a:endParaRPr lang="en-US"/>
          </a:p>
        </p:txBody>
      </p:sp>
    </p:spTree>
    <p:extLst>
      <p:ext uri="{BB962C8B-B14F-4D97-AF65-F5344CB8AC3E}">
        <p14:creationId xmlns:p14="http://schemas.microsoft.com/office/powerpoint/2010/main" val="18394232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BEF677E-DFD6-46A0-A310-3B5F051B1316}" type="datetime1">
              <a:rPr lang="en-US" smtClean="0"/>
              <a:t>3/13/2025</a:t>
            </a:fld>
            <a:endParaRPr lang="en-US"/>
          </a:p>
        </p:txBody>
      </p:sp>
      <p:sp>
        <p:nvSpPr>
          <p:cNvPr id="6" name="Footer Placeholder 5"/>
          <p:cNvSpPr>
            <a:spLocks noGrp="1"/>
          </p:cNvSpPr>
          <p:nvPr>
            <p:ph type="ftr" sz="quarter" idx="11"/>
          </p:nvPr>
        </p:nvSpPr>
        <p:spPr/>
        <p:txBody>
          <a:bodyPr/>
          <a:lstStyle/>
          <a:p>
            <a:r>
              <a:rPr lang="en-US" dirty="0"/>
              <a:t>76.52/76.05 - </a:t>
            </a:r>
            <a:r>
              <a:rPr lang="en-US" dirty="0" err="1"/>
              <a:t>Operaciones</a:t>
            </a:r>
            <a:r>
              <a:rPr lang="en-US" dirty="0"/>
              <a:t> </a:t>
            </a:r>
            <a:r>
              <a:rPr lang="en-US" dirty="0" err="1"/>
              <a:t>Unitarias</a:t>
            </a:r>
            <a:r>
              <a:rPr lang="en-US" dirty="0"/>
              <a:t> de </a:t>
            </a:r>
            <a:r>
              <a:rPr lang="en-US" dirty="0" err="1"/>
              <a:t>Transferencia</a:t>
            </a:r>
            <a:r>
              <a:rPr lang="en-US" dirty="0"/>
              <a:t> de Materia / </a:t>
            </a:r>
            <a:r>
              <a:rPr lang="en-US" dirty="0" err="1"/>
              <a:t>Operaciones</a:t>
            </a:r>
            <a:r>
              <a:rPr lang="en-US" dirty="0"/>
              <a:t> </a:t>
            </a:r>
            <a:r>
              <a:rPr lang="en-US" dirty="0" err="1"/>
              <a:t>Unitarias</a:t>
            </a:r>
            <a:r>
              <a:rPr lang="en-US" dirty="0"/>
              <a:t> III                                                             1° </a:t>
            </a:r>
            <a:r>
              <a:rPr lang="en-US" dirty="0" err="1"/>
              <a:t>Cuatrimestre</a:t>
            </a:r>
            <a:r>
              <a:rPr lang="en-US" dirty="0"/>
              <a:t> 2023 </a:t>
            </a:r>
          </a:p>
        </p:txBody>
      </p:sp>
      <p:sp>
        <p:nvSpPr>
          <p:cNvPr id="7" name="Slide Number Placeholder 6"/>
          <p:cNvSpPr>
            <a:spLocks noGrp="1"/>
          </p:cNvSpPr>
          <p:nvPr>
            <p:ph type="sldNum" sz="quarter" idx="12"/>
          </p:nvPr>
        </p:nvSpPr>
        <p:spPr/>
        <p:txBody>
          <a:bodyPr/>
          <a:lstStyle/>
          <a:p>
            <a:fld id="{69D94FCB-83B5-4144-BDC1-7118612766F0}" type="slidenum">
              <a:rPr lang="en-US" smtClean="0"/>
              <a:t>‹#›</a:t>
            </a:fld>
            <a:endParaRPr lang="en-US"/>
          </a:p>
        </p:txBody>
      </p:sp>
    </p:spTree>
    <p:extLst>
      <p:ext uri="{BB962C8B-B14F-4D97-AF65-F5344CB8AC3E}">
        <p14:creationId xmlns:p14="http://schemas.microsoft.com/office/powerpoint/2010/main" val="4965017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A86F6B7F-55AC-4AEA-A315-7F16A591BF64}" type="datetime1">
              <a:rPr lang="en-US" smtClean="0"/>
              <a:t>3/13/2025</a:t>
            </a:fld>
            <a:endParaRPr lang="en-US"/>
          </a:p>
        </p:txBody>
      </p:sp>
      <p:sp>
        <p:nvSpPr>
          <p:cNvPr id="8" name="Footer Placeholder 7"/>
          <p:cNvSpPr>
            <a:spLocks noGrp="1"/>
          </p:cNvSpPr>
          <p:nvPr>
            <p:ph type="ftr" sz="quarter" idx="11"/>
          </p:nvPr>
        </p:nvSpPr>
        <p:spPr/>
        <p:txBody>
          <a:bodyPr/>
          <a:lstStyle/>
          <a:p>
            <a:r>
              <a:rPr lang="en-US" dirty="0"/>
              <a:t>76.52/76.05 - </a:t>
            </a:r>
            <a:r>
              <a:rPr lang="en-US" dirty="0" err="1"/>
              <a:t>Operaciones</a:t>
            </a:r>
            <a:r>
              <a:rPr lang="en-US" dirty="0"/>
              <a:t> </a:t>
            </a:r>
            <a:r>
              <a:rPr lang="en-US" dirty="0" err="1"/>
              <a:t>Unitarias</a:t>
            </a:r>
            <a:r>
              <a:rPr lang="en-US" dirty="0"/>
              <a:t> de </a:t>
            </a:r>
            <a:r>
              <a:rPr lang="en-US" dirty="0" err="1"/>
              <a:t>Transferencia</a:t>
            </a:r>
            <a:r>
              <a:rPr lang="en-US" dirty="0"/>
              <a:t> de Materia / </a:t>
            </a:r>
            <a:r>
              <a:rPr lang="en-US" dirty="0" err="1"/>
              <a:t>Operaciones</a:t>
            </a:r>
            <a:r>
              <a:rPr lang="en-US" dirty="0"/>
              <a:t> </a:t>
            </a:r>
            <a:r>
              <a:rPr lang="en-US" dirty="0" err="1"/>
              <a:t>Unitarias</a:t>
            </a:r>
            <a:r>
              <a:rPr lang="en-US" dirty="0"/>
              <a:t> III                                                             1° </a:t>
            </a:r>
            <a:r>
              <a:rPr lang="en-US" dirty="0" err="1"/>
              <a:t>Cuatrimestre</a:t>
            </a:r>
            <a:r>
              <a:rPr lang="en-US" dirty="0"/>
              <a:t> 2023 </a:t>
            </a:r>
          </a:p>
        </p:txBody>
      </p:sp>
      <p:sp>
        <p:nvSpPr>
          <p:cNvPr id="9" name="Slide Number Placeholder 8"/>
          <p:cNvSpPr>
            <a:spLocks noGrp="1"/>
          </p:cNvSpPr>
          <p:nvPr>
            <p:ph type="sldNum" sz="quarter" idx="12"/>
          </p:nvPr>
        </p:nvSpPr>
        <p:spPr/>
        <p:txBody>
          <a:bodyPr/>
          <a:lstStyle/>
          <a:p>
            <a:fld id="{69D94FCB-83B5-4144-BDC1-7118612766F0}" type="slidenum">
              <a:rPr lang="en-US" smtClean="0"/>
              <a:t>‹#›</a:t>
            </a:fld>
            <a:endParaRPr lang="en-US"/>
          </a:p>
        </p:txBody>
      </p:sp>
    </p:spTree>
    <p:extLst>
      <p:ext uri="{BB962C8B-B14F-4D97-AF65-F5344CB8AC3E}">
        <p14:creationId xmlns:p14="http://schemas.microsoft.com/office/powerpoint/2010/main" val="3382452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2C5F6740-0A56-425B-952C-173FAE0C3052}" type="datetime1">
              <a:rPr lang="en-US" smtClean="0"/>
              <a:t>3/13/2025</a:t>
            </a:fld>
            <a:endParaRPr lang="en-US"/>
          </a:p>
        </p:txBody>
      </p:sp>
      <p:sp>
        <p:nvSpPr>
          <p:cNvPr id="4" name="Footer Placeholder 3"/>
          <p:cNvSpPr>
            <a:spLocks noGrp="1"/>
          </p:cNvSpPr>
          <p:nvPr>
            <p:ph type="ftr" sz="quarter" idx="11"/>
          </p:nvPr>
        </p:nvSpPr>
        <p:spPr/>
        <p:txBody>
          <a:bodyPr/>
          <a:lstStyle/>
          <a:p>
            <a:r>
              <a:rPr lang="en-US" dirty="0"/>
              <a:t>76.52/76.05 - </a:t>
            </a:r>
            <a:r>
              <a:rPr lang="en-US" dirty="0" err="1"/>
              <a:t>Operaciones</a:t>
            </a:r>
            <a:r>
              <a:rPr lang="en-US" dirty="0"/>
              <a:t> </a:t>
            </a:r>
            <a:r>
              <a:rPr lang="en-US" dirty="0" err="1"/>
              <a:t>Unitarias</a:t>
            </a:r>
            <a:r>
              <a:rPr lang="en-US" dirty="0"/>
              <a:t> de </a:t>
            </a:r>
            <a:r>
              <a:rPr lang="en-US" dirty="0" err="1"/>
              <a:t>Transferencia</a:t>
            </a:r>
            <a:r>
              <a:rPr lang="en-US" dirty="0"/>
              <a:t> de Materia / </a:t>
            </a:r>
            <a:r>
              <a:rPr lang="en-US" dirty="0" err="1"/>
              <a:t>Operaciones</a:t>
            </a:r>
            <a:r>
              <a:rPr lang="en-US" dirty="0"/>
              <a:t> </a:t>
            </a:r>
            <a:r>
              <a:rPr lang="en-US" dirty="0" err="1"/>
              <a:t>Unitarias</a:t>
            </a:r>
            <a:r>
              <a:rPr lang="en-US" dirty="0"/>
              <a:t> III                                                             1° </a:t>
            </a:r>
            <a:r>
              <a:rPr lang="en-US" dirty="0" err="1"/>
              <a:t>Cuatrimestre</a:t>
            </a:r>
            <a:r>
              <a:rPr lang="en-US" dirty="0"/>
              <a:t> 2023 </a:t>
            </a:r>
          </a:p>
        </p:txBody>
      </p:sp>
      <p:sp>
        <p:nvSpPr>
          <p:cNvPr id="5" name="Slide Number Placeholder 4"/>
          <p:cNvSpPr>
            <a:spLocks noGrp="1"/>
          </p:cNvSpPr>
          <p:nvPr>
            <p:ph type="sldNum" sz="quarter" idx="12"/>
          </p:nvPr>
        </p:nvSpPr>
        <p:spPr/>
        <p:txBody>
          <a:bodyPr/>
          <a:lstStyle/>
          <a:p>
            <a:fld id="{69D94FCB-83B5-4144-BDC1-7118612766F0}" type="slidenum">
              <a:rPr lang="en-US" smtClean="0"/>
              <a:t>‹#›</a:t>
            </a:fld>
            <a:endParaRPr lang="en-US"/>
          </a:p>
        </p:txBody>
      </p:sp>
    </p:spTree>
    <p:extLst>
      <p:ext uri="{BB962C8B-B14F-4D97-AF65-F5344CB8AC3E}">
        <p14:creationId xmlns:p14="http://schemas.microsoft.com/office/powerpoint/2010/main" val="9161704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ACA482-D470-45F6-9546-D52411DDA820}" type="datetime1">
              <a:rPr lang="en-US" smtClean="0"/>
              <a:t>3/13/2025</a:t>
            </a:fld>
            <a:endParaRPr lang="en-US"/>
          </a:p>
        </p:txBody>
      </p:sp>
      <p:sp>
        <p:nvSpPr>
          <p:cNvPr id="3" name="Footer Placeholder 2"/>
          <p:cNvSpPr>
            <a:spLocks noGrp="1"/>
          </p:cNvSpPr>
          <p:nvPr>
            <p:ph type="ftr" sz="quarter" idx="11"/>
          </p:nvPr>
        </p:nvSpPr>
        <p:spPr/>
        <p:txBody>
          <a:bodyPr/>
          <a:lstStyle/>
          <a:p>
            <a:r>
              <a:rPr lang="en-US" dirty="0"/>
              <a:t>76.52/76.05 - </a:t>
            </a:r>
            <a:r>
              <a:rPr lang="en-US" dirty="0" err="1"/>
              <a:t>Operaciones</a:t>
            </a:r>
            <a:r>
              <a:rPr lang="en-US" dirty="0"/>
              <a:t> </a:t>
            </a:r>
            <a:r>
              <a:rPr lang="en-US" dirty="0" err="1"/>
              <a:t>Unitarias</a:t>
            </a:r>
            <a:r>
              <a:rPr lang="en-US" dirty="0"/>
              <a:t> de </a:t>
            </a:r>
            <a:r>
              <a:rPr lang="en-US" dirty="0" err="1"/>
              <a:t>Transferencia</a:t>
            </a:r>
            <a:r>
              <a:rPr lang="en-US" dirty="0"/>
              <a:t> de Materia / </a:t>
            </a:r>
            <a:r>
              <a:rPr lang="en-US" dirty="0" err="1"/>
              <a:t>Operaciones</a:t>
            </a:r>
            <a:r>
              <a:rPr lang="en-US" dirty="0"/>
              <a:t> </a:t>
            </a:r>
            <a:r>
              <a:rPr lang="en-US" dirty="0" err="1"/>
              <a:t>Unitarias</a:t>
            </a:r>
            <a:r>
              <a:rPr lang="en-US" dirty="0"/>
              <a:t> III                                                             1° </a:t>
            </a:r>
            <a:r>
              <a:rPr lang="en-US" dirty="0" err="1"/>
              <a:t>Cuatrimestre</a:t>
            </a:r>
            <a:r>
              <a:rPr lang="en-US" dirty="0"/>
              <a:t> 2023 </a:t>
            </a:r>
          </a:p>
        </p:txBody>
      </p:sp>
      <p:sp>
        <p:nvSpPr>
          <p:cNvPr id="4" name="Slide Number Placeholder 3"/>
          <p:cNvSpPr>
            <a:spLocks noGrp="1"/>
          </p:cNvSpPr>
          <p:nvPr>
            <p:ph type="sldNum" sz="quarter" idx="12"/>
          </p:nvPr>
        </p:nvSpPr>
        <p:spPr/>
        <p:txBody>
          <a:bodyPr/>
          <a:lstStyle/>
          <a:p>
            <a:fld id="{69D94FCB-83B5-4144-BDC1-7118612766F0}" type="slidenum">
              <a:rPr lang="en-US" smtClean="0"/>
              <a:t>‹#›</a:t>
            </a:fld>
            <a:endParaRPr lang="en-US"/>
          </a:p>
        </p:txBody>
      </p:sp>
    </p:spTree>
    <p:extLst>
      <p:ext uri="{BB962C8B-B14F-4D97-AF65-F5344CB8AC3E}">
        <p14:creationId xmlns:p14="http://schemas.microsoft.com/office/powerpoint/2010/main" val="195121375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782CC0B5-8AF0-4673-8C24-CAC85581A11A}" type="datetime1">
              <a:rPr lang="en-US" smtClean="0"/>
              <a:t>3/13/2025</a:t>
            </a:fld>
            <a:endParaRPr lang="en-US"/>
          </a:p>
        </p:txBody>
      </p:sp>
      <p:sp>
        <p:nvSpPr>
          <p:cNvPr id="6" name="Footer Placeholder 5"/>
          <p:cNvSpPr>
            <a:spLocks noGrp="1"/>
          </p:cNvSpPr>
          <p:nvPr>
            <p:ph type="ftr" sz="quarter" idx="11"/>
          </p:nvPr>
        </p:nvSpPr>
        <p:spPr/>
        <p:txBody>
          <a:bodyPr/>
          <a:lstStyle/>
          <a:p>
            <a:r>
              <a:rPr lang="en-US" dirty="0"/>
              <a:t>76.52/76.05 - </a:t>
            </a:r>
            <a:r>
              <a:rPr lang="en-US" dirty="0" err="1"/>
              <a:t>Operaciones</a:t>
            </a:r>
            <a:r>
              <a:rPr lang="en-US" dirty="0"/>
              <a:t> </a:t>
            </a:r>
            <a:r>
              <a:rPr lang="en-US" dirty="0" err="1"/>
              <a:t>Unitarias</a:t>
            </a:r>
            <a:r>
              <a:rPr lang="en-US" dirty="0"/>
              <a:t> de </a:t>
            </a:r>
            <a:r>
              <a:rPr lang="en-US" dirty="0" err="1"/>
              <a:t>Transferencia</a:t>
            </a:r>
            <a:r>
              <a:rPr lang="en-US" dirty="0"/>
              <a:t> de Materia / </a:t>
            </a:r>
            <a:r>
              <a:rPr lang="en-US" dirty="0" err="1"/>
              <a:t>Operaciones</a:t>
            </a:r>
            <a:r>
              <a:rPr lang="en-US" dirty="0"/>
              <a:t> </a:t>
            </a:r>
            <a:r>
              <a:rPr lang="en-US" dirty="0" err="1"/>
              <a:t>Unitarias</a:t>
            </a:r>
            <a:r>
              <a:rPr lang="en-US" dirty="0"/>
              <a:t> III                                                             1° </a:t>
            </a:r>
            <a:r>
              <a:rPr lang="en-US" dirty="0" err="1"/>
              <a:t>Cuatrimestre</a:t>
            </a:r>
            <a:r>
              <a:rPr lang="en-US" dirty="0"/>
              <a:t> 2023 </a:t>
            </a:r>
          </a:p>
        </p:txBody>
      </p:sp>
      <p:sp>
        <p:nvSpPr>
          <p:cNvPr id="7" name="Slide Number Placeholder 6"/>
          <p:cNvSpPr>
            <a:spLocks noGrp="1"/>
          </p:cNvSpPr>
          <p:nvPr>
            <p:ph type="sldNum" sz="quarter" idx="12"/>
          </p:nvPr>
        </p:nvSpPr>
        <p:spPr/>
        <p:txBody>
          <a:bodyPr/>
          <a:lstStyle/>
          <a:p>
            <a:fld id="{69D94FCB-83B5-4144-BDC1-7118612766F0}" type="slidenum">
              <a:rPr lang="en-US" smtClean="0"/>
              <a:t>‹#›</a:t>
            </a:fld>
            <a:endParaRPr lang="en-US"/>
          </a:p>
        </p:txBody>
      </p:sp>
    </p:spTree>
    <p:extLst>
      <p:ext uri="{BB962C8B-B14F-4D97-AF65-F5344CB8AC3E}">
        <p14:creationId xmlns:p14="http://schemas.microsoft.com/office/powerpoint/2010/main" val="1478313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04DA222E-34B5-4F68-94FF-1F96972F9227}" type="datetime1">
              <a:rPr lang="en-US" smtClean="0"/>
              <a:t>3/13/2025</a:t>
            </a:fld>
            <a:endParaRPr lang="en-US"/>
          </a:p>
        </p:txBody>
      </p:sp>
      <p:sp>
        <p:nvSpPr>
          <p:cNvPr id="6" name="Footer Placeholder 5"/>
          <p:cNvSpPr>
            <a:spLocks noGrp="1"/>
          </p:cNvSpPr>
          <p:nvPr>
            <p:ph type="ftr" sz="quarter" idx="11"/>
          </p:nvPr>
        </p:nvSpPr>
        <p:spPr/>
        <p:txBody>
          <a:bodyPr/>
          <a:lstStyle/>
          <a:p>
            <a:r>
              <a:rPr lang="en-US" dirty="0"/>
              <a:t>76.52/76.05 - </a:t>
            </a:r>
            <a:r>
              <a:rPr lang="en-US" dirty="0" err="1"/>
              <a:t>Operaciones</a:t>
            </a:r>
            <a:r>
              <a:rPr lang="en-US" dirty="0"/>
              <a:t> </a:t>
            </a:r>
            <a:r>
              <a:rPr lang="en-US" dirty="0" err="1"/>
              <a:t>Unitarias</a:t>
            </a:r>
            <a:r>
              <a:rPr lang="en-US" dirty="0"/>
              <a:t> de </a:t>
            </a:r>
            <a:r>
              <a:rPr lang="en-US" dirty="0" err="1"/>
              <a:t>Transferencia</a:t>
            </a:r>
            <a:r>
              <a:rPr lang="en-US" dirty="0"/>
              <a:t> de Materia / </a:t>
            </a:r>
            <a:r>
              <a:rPr lang="en-US" dirty="0" err="1"/>
              <a:t>Operaciones</a:t>
            </a:r>
            <a:r>
              <a:rPr lang="en-US" dirty="0"/>
              <a:t> </a:t>
            </a:r>
            <a:r>
              <a:rPr lang="en-US" dirty="0" err="1"/>
              <a:t>Unitarias</a:t>
            </a:r>
            <a:r>
              <a:rPr lang="en-US" dirty="0"/>
              <a:t> III                                                             1° </a:t>
            </a:r>
            <a:r>
              <a:rPr lang="en-US" dirty="0" err="1"/>
              <a:t>Cuatrimestre</a:t>
            </a:r>
            <a:r>
              <a:rPr lang="en-US" dirty="0"/>
              <a:t> 2023 </a:t>
            </a:r>
          </a:p>
        </p:txBody>
      </p:sp>
      <p:sp>
        <p:nvSpPr>
          <p:cNvPr id="7" name="Slide Number Placeholder 6"/>
          <p:cNvSpPr>
            <a:spLocks noGrp="1"/>
          </p:cNvSpPr>
          <p:nvPr>
            <p:ph type="sldNum" sz="quarter" idx="12"/>
          </p:nvPr>
        </p:nvSpPr>
        <p:spPr/>
        <p:txBody>
          <a:bodyPr/>
          <a:lstStyle/>
          <a:p>
            <a:fld id="{69D94FCB-83B5-4144-BDC1-7118612766F0}" type="slidenum">
              <a:rPr lang="en-US" smtClean="0"/>
              <a:t>‹#›</a:t>
            </a:fld>
            <a:endParaRPr lang="en-US"/>
          </a:p>
        </p:txBody>
      </p:sp>
    </p:spTree>
    <p:extLst>
      <p:ext uri="{BB962C8B-B14F-4D97-AF65-F5344CB8AC3E}">
        <p14:creationId xmlns:p14="http://schemas.microsoft.com/office/powerpoint/2010/main" val="277386726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ADE0497F-BFA2-4330-A392-6AC22B8181B1}" type="datetime1">
              <a:rPr lang="en-US" smtClean="0"/>
              <a:t>3/13/2025</a:t>
            </a:fld>
            <a:endParaRPr lang="en-US"/>
          </a:p>
        </p:txBody>
      </p:sp>
      <p:sp>
        <p:nvSpPr>
          <p:cNvPr id="5" name="Footer Placeholder 4"/>
          <p:cNvSpPr>
            <a:spLocks noGrp="1"/>
          </p:cNvSpPr>
          <p:nvPr>
            <p:ph type="ftr" sz="quarter" idx="11"/>
          </p:nvPr>
        </p:nvSpPr>
        <p:spPr/>
        <p:txBody>
          <a:bodyPr/>
          <a:lstStyle/>
          <a:p>
            <a:r>
              <a:rPr lang="en-US" dirty="0"/>
              <a:t>76.52/76.05 - </a:t>
            </a:r>
            <a:r>
              <a:rPr lang="en-US" dirty="0" err="1"/>
              <a:t>Operaciones</a:t>
            </a:r>
            <a:r>
              <a:rPr lang="en-US" dirty="0"/>
              <a:t> </a:t>
            </a:r>
            <a:r>
              <a:rPr lang="en-US" dirty="0" err="1"/>
              <a:t>Unitarias</a:t>
            </a:r>
            <a:r>
              <a:rPr lang="en-US" dirty="0"/>
              <a:t> de </a:t>
            </a:r>
            <a:r>
              <a:rPr lang="en-US" dirty="0" err="1"/>
              <a:t>Transferencia</a:t>
            </a:r>
            <a:r>
              <a:rPr lang="en-US" dirty="0"/>
              <a:t> de Materia / </a:t>
            </a:r>
            <a:r>
              <a:rPr lang="en-US" dirty="0" err="1"/>
              <a:t>Operaciones</a:t>
            </a:r>
            <a:r>
              <a:rPr lang="en-US" dirty="0"/>
              <a:t> </a:t>
            </a:r>
            <a:r>
              <a:rPr lang="en-US" dirty="0" err="1"/>
              <a:t>Unitarias</a:t>
            </a:r>
            <a:r>
              <a:rPr lang="en-US" dirty="0"/>
              <a:t> III                                                             1° </a:t>
            </a:r>
            <a:r>
              <a:rPr lang="en-US" dirty="0" err="1"/>
              <a:t>Cuatrimestre</a:t>
            </a:r>
            <a:r>
              <a:rPr lang="en-US" dirty="0"/>
              <a:t> 2023 </a:t>
            </a:r>
          </a:p>
        </p:txBody>
      </p:sp>
      <p:sp>
        <p:nvSpPr>
          <p:cNvPr id="6" name="Slide Number Placeholder 5"/>
          <p:cNvSpPr>
            <a:spLocks noGrp="1"/>
          </p:cNvSpPr>
          <p:nvPr>
            <p:ph type="sldNum" sz="quarter" idx="12"/>
          </p:nvPr>
        </p:nvSpPr>
        <p:spPr/>
        <p:txBody>
          <a:bodyPr/>
          <a:lstStyle/>
          <a:p>
            <a:fld id="{69D94FCB-83B5-4144-BDC1-7118612766F0}" type="slidenum">
              <a:rPr lang="en-US" smtClean="0"/>
              <a:t>‹#›</a:t>
            </a:fld>
            <a:endParaRPr lang="en-US"/>
          </a:p>
        </p:txBody>
      </p:sp>
    </p:spTree>
    <p:extLst>
      <p:ext uri="{BB962C8B-B14F-4D97-AF65-F5344CB8AC3E}">
        <p14:creationId xmlns:p14="http://schemas.microsoft.com/office/powerpoint/2010/main" val="373101330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9732205-1FFD-4865-B5A9-DF80B3C01E1C}" type="datetime1">
              <a:rPr lang="en-US" smtClean="0"/>
              <a:t>3/13/2025</a:t>
            </a:fld>
            <a:endParaRPr lang="en-US"/>
          </a:p>
        </p:txBody>
      </p:sp>
      <p:sp>
        <p:nvSpPr>
          <p:cNvPr id="5" name="Footer Placeholder 4"/>
          <p:cNvSpPr>
            <a:spLocks noGrp="1"/>
          </p:cNvSpPr>
          <p:nvPr>
            <p:ph type="ftr" sz="quarter" idx="11"/>
          </p:nvPr>
        </p:nvSpPr>
        <p:spPr/>
        <p:txBody>
          <a:bodyPr/>
          <a:lstStyle/>
          <a:p>
            <a:r>
              <a:rPr lang="en-US" dirty="0"/>
              <a:t>76.52/76.05 - </a:t>
            </a:r>
            <a:r>
              <a:rPr lang="en-US" dirty="0" err="1"/>
              <a:t>Operaciones</a:t>
            </a:r>
            <a:r>
              <a:rPr lang="en-US" dirty="0"/>
              <a:t> </a:t>
            </a:r>
            <a:r>
              <a:rPr lang="en-US" dirty="0" err="1"/>
              <a:t>Unitarias</a:t>
            </a:r>
            <a:r>
              <a:rPr lang="en-US" dirty="0"/>
              <a:t> de </a:t>
            </a:r>
            <a:r>
              <a:rPr lang="en-US" dirty="0" err="1"/>
              <a:t>Transferencia</a:t>
            </a:r>
            <a:r>
              <a:rPr lang="en-US" dirty="0"/>
              <a:t> de Materia / </a:t>
            </a:r>
            <a:r>
              <a:rPr lang="en-US" dirty="0" err="1"/>
              <a:t>Operaciones</a:t>
            </a:r>
            <a:r>
              <a:rPr lang="en-US" dirty="0"/>
              <a:t> </a:t>
            </a:r>
            <a:r>
              <a:rPr lang="en-US" dirty="0" err="1"/>
              <a:t>Unitarias</a:t>
            </a:r>
            <a:r>
              <a:rPr lang="en-US" dirty="0"/>
              <a:t> III                                                             1° </a:t>
            </a:r>
            <a:r>
              <a:rPr lang="en-US" dirty="0" err="1"/>
              <a:t>Cuatrimestre</a:t>
            </a:r>
            <a:r>
              <a:rPr lang="en-US" dirty="0"/>
              <a:t> 2023 </a:t>
            </a:r>
          </a:p>
        </p:txBody>
      </p:sp>
      <p:sp>
        <p:nvSpPr>
          <p:cNvPr id="6" name="Slide Number Placeholder 5"/>
          <p:cNvSpPr>
            <a:spLocks noGrp="1"/>
          </p:cNvSpPr>
          <p:nvPr>
            <p:ph type="sldNum" sz="quarter" idx="12"/>
          </p:nvPr>
        </p:nvSpPr>
        <p:spPr/>
        <p:txBody>
          <a:bodyPr/>
          <a:lstStyle/>
          <a:p>
            <a:fld id="{69D94FCB-83B5-4144-BDC1-7118612766F0}" type="slidenum">
              <a:rPr lang="en-US" smtClean="0"/>
              <a:t>‹#›</a:t>
            </a:fld>
            <a:endParaRPr lang="en-US"/>
          </a:p>
        </p:txBody>
      </p:sp>
    </p:spTree>
    <p:extLst>
      <p:ext uri="{BB962C8B-B14F-4D97-AF65-F5344CB8AC3E}">
        <p14:creationId xmlns:p14="http://schemas.microsoft.com/office/powerpoint/2010/main" val="3863886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8248B7D7-20E8-430F-B8CA-88F7679F6DAC}" type="datetime1">
              <a:rPr lang="en-US" smtClean="0"/>
              <a:t>3/13/2025</a:t>
            </a:fld>
            <a:endParaRPr lang="en-US"/>
          </a:p>
        </p:txBody>
      </p:sp>
      <p:sp>
        <p:nvSpPr>
          <p:cNvPr id="5" name="Footer Placeholder 4"/>
          <p:cNvSpPr>
            <a:spLocks noGrp="1"/>
          </p:cNvSpPr>
          <p:nvPr>
            <p:ph type="ftr" sz="quarter" idx="11"/>
          </p:nvPr>
        </p:nvSpPr>
        <p:spPr/>
        <p:txBody>
          <a:bodyPr/>
          <a:lstStyle/>
          <a:p>
            <a:r>
              <a:rPr lang="en-US" dirty="0"/>
              <a:t>76.52/76.05 - </a:t>
            </a:r>
            <a:r>
              <a:rPr lang="en-US" dirty="0" err="1"/>
              <a:t>Operaciones</a:t>
            </a:r>
            <a:r>
              <a:rPr lang="en-US" dirty="0"/>
              <a:t> </a:t>
            </a:r>
            <a:r>
              <a:rPr lang="en-US" dirty="0" err="1"/>
              <a:t>Unitarias</a:t>
            </a:r>
            <a:r>
              <a:rPr lang="en-US" dirty="0"/>
              <a:t> de </a:t>
            </a:r>
            <a:r>
              <a:rPr lang="en-US" dirty="0" err="1"/>
              <a:t>Transferencia</a:t>
            </a:r>
            <a:r>
              <a:rPr lang="en-US" dirty="0"/>
              <a:t> de Materia / </a:t>
            </a:r>
            <a:r>
              <a:rPr lang="en-US" dirty="0" err="1"/>
              <a:t>Operaciones</a:t>
            </a:r>
            <a:r>
              <a:rPr lang="en-US" dirty="0"/>
              <a:t> </a:t>
            </a:r>
            <a:r>
              <a:rPr lang="en-US" dirty="0" err="1"/>
              <a:t>Unitarias</a:t>
            </a:r>
            <a:r>
              <a:rPr lang="en-US" dirty="0"/>
              <a:t> III                                                             1° </a:t>
            </a:r>
            <a:r>
              <a:rPr lang="en-US" dirty="0" err="1"/>
              <a:t>Cuatrimestre</a:t>
            </a:r>
            <a:r>
              <a:rPr lang="en-US" dirty="0"/>
              <a:t> 2023 </a:t>
            </a:r>
          </a:p>
        </p:txBody>
      </p:sp>
      <p:sp>
        <p:nvSpPr>
          <p:cNvPr id="6" name="Slide Number Placeholder 5"/>
          <p:cNvSpPr>
            <a:spLocks noGrp="1"/>
          </p:cNvSpPr>
          <p:nvPr>
            <p:ph type="sldNum" sz="quarter" idx="12"/>
          </p:nvPr>
        </p:nvSpPr>
        <p:spPr/>
        <p:txBody>
          <a:bodyPr/>
          <a:lstStyle/>
          <a:p>
            <a:fld id="{69D94FCB-83B5-4144-BDC1-7118612766F0}" type="slidenum">
              <a:rPr lang="en-US" smtClean="0"/>
              <a:t>‹#›</a:t>
            </a:fld>
            <a:endParaRPr lang="en-US"/>
          </a:p>
        </p:txBody>
      </p:sp>
    </p:spTree>
    <p:extLst>
      <p:ext uri="{BB962C8B-B14F-4D97-AF65-F5344CB8AC3E}">
        <p14:creationId xmlns:p14="http://schemas.microsoft.com/office/powerpoint/2010/main" val="735060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C9452FF-0813-4DFD-91BD-D476BB754531}" type="datetime1">
              <a:rPr lang="en-US" smtClean="0"/>
              <a:t>3/13/2025</a:t>
            </a:fld>
            <a:endParaRPr lang="en-US"/>
          </a:p>
        </p:txBody>
      </p:sp>
      <p:sp>
        <p:nvSpPr>
          <p:cNvPr id="6" name="Footer Placeholder 5"/>
          <p:cNvSpPr>
            <a:spLocks noGrp="1"/>
          </p:cNvSpPr>
          <p:nvPr>
            <p:ph type="ftr" sz="quarter" idx="11"/>
          </p:nvPr>
        </p:nvSpPr>
        <p:spPr/>
        <p:txBody>
          <a:bodyPr/>
          <a:lstStyle/>
          <a:p>
            <a:r>
              <a:rPr lang="en-US" dirty="0"/>
              <a:t>76.52/76.05 - </a:t>
            </a:r>
            <a:r>
              <a:rPr lang="en-US" dirty="0" err="1"/>
              <a:t>Operaciones</a:t>
            </a:r>
            <a:r>
              <a:rPr lang="en-US" dirty="0"/>
              <a:t> </a:t>
            </a:r>
            <a:r>
              <a:rPr lang="en-US" dirty="0" err="1"/>
              <a:t>Unitarias</a:t>
            </a:r>
            <a:r>
              <a:rPr lang="en-US" dirty="0"/>
              <a:t> de </a:t>
            </a:r>
            <a:r>
              <a:rPr lang="en-US" dirty="0" err="1"/>
              <a:t>Transferencia</a:t>
            </a:r>
            <a:r>
              <a:rPr lang="en-US" dirty="0"/>
              <a:t> de Materia / </a:t>
            </a:r>
            <a:r>
              <a:rPr lang="en-US" dirty="0" err="1"/>
              <a:t>Operaciones</a:t>
            </a:r>
            <a:r>
              <a:rPr lang="en-US" dirty="0"/>
              <a:t> </a:t>
            </a:r>
            <a:r>
              <a:rPr lang="en-US" dirty="0" err="1"/>
              <a:t>Unitarias</a:t>
            </a:r>
            <a:r>
              <a:rPr lang="en-US" dirty="0"/>
              <a:t> III                                                             1° </a:t>
            </a:r>
            <a:r>
              <a:rPr lang="en-US" dirty="0" err="1"/>
              <a:t>Cuatrimestre</a:t>
            </a:r>
            <a:r>
              <a:rPr lang="en-US" dirty="0"/>
              <a:t> 2023 </a:t>
            </a:r>
          </a:p>
        </p:txBody>
      </p:sp>
      <p:sp>
        <p:nvSpPr>
          <p:cNvPr id="7" name="Slide Number Placeholder 6"/>
          <p:cNvSpPr>
            <a:spLocks noGrp="1"/>
          </p:cNvSpPr>
          <p:nvPr>
            <p:ph type="sldNum" sz="quarter" idx="12"/>
          </p:nvPr>
        </p:nvSpPr>
        <p:spPr/>
        <p:txBody>
          <a:bodyPr/>
          <a:lstStyle/>
          <a:p>
            <a:fld id="{69D94FCB-83B5-4144-BDC1-7118612766F0}" type="slidenum">
              <a:rPr lang="en-US" smtClean="0"/>
              <a:t>‹#›</a:t>
            </a:fld>
            <a:endParaRPr lang="en-US"/>
          </a:p>
        </p:txBody>
      </p:sp>
    </p:spTree>
    <p:extLst>
      <p:ext uri="{BB962C8B-B14F-4D97-AF65-F5344CB8AC3E}">
        <p14:creationId xmlns:p14="http://schemas.microsoft.com/office/powerpoint/2010/main" val="3863221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3EFB38C8-EDDD-4C66-B40A-89578C02CF2E}" type="datetime1">
              <a:rPr lang="en-US" smtClean="0"/>
              <a:t>3/13/2025</a:t>
            </a:fld>
            <a:endParaRPr lang="en-US"/>
          </a:p>
        </p:txBody>
      </p:sp>
      <p:sp>
        <p:nvSpPr>
          <p:cNvPr id="8" name="Footer Placeholder 7"/>
          <p:cNvSpPr>
            <a:spLocks noGrp="1"/>
          </p:cNvSpPr>
          <p:nvPr>
            <p:ph type="ftr" sz="quarter" idx="11"/>
          </p:nvPr>
        </p:nvSpPr>
        <p:spPr/>
        <p:txBody>
          <a:bodyPr/>
          <a:lstStyle/>
          <a:p>
            <a:r>
              <a:rPr lang="en-US" dirty="0"/>
              <a:t>76.52/76.05 - </a:t>
            </a:r>
            <a:r>
              <a:rPr lang="en-US" dirty="0" err="1"/>
              <a:t>Operaciones</a:t>
            </a:r>
            <a:r>
              <a:rPr lang="en-US" dirty="0"/>
              <a:t> </a:t>
            </a:r>
            <a:r>
              <a:rPr lang="en-US" dirty="0" err="1"/>
              <a:t>Unitarias</a:t>
            </a:r>
            <a:r>
              <a:rPr lang="en-US" dirty="0"/>
              <a:t> de </a:t>
            </a:r>
            <a:r>
              <a:rPr lang="en-US" dirty="0" err="1"/>
              <a:t>Transferencia</a:t>
            </a:r>
            <a:r>
              <a:rPr lang="en-US" dirty="0"/>
              <a:t> de Materia / </a:t>
            </a:r>
            <a:r>
              <a:rPr lang="en-US" dirty="0" err="1"/>
              <a:t>Operaciones</a:t>
            </a:r>
            <a:r>
              <a:rPr lang="en-US" dirty="0"/>
              <a:t> </a:t>
            </a:r>
            <a:r>
              <a:rPr lang="en-US" dirty="0" err="1"/>
              <a:t>Unitarias</a:t>
            </a:r>
            <a:r>
              <a:rPr lang="en-US" dirty="0"/>
              <a:t> III                                                             1° </a:t>
            </a:r>
            <a:r>
              <a:rPr lang="en-US" dirty="0" err="1"/>
              <a:t>Cuatrimestre</a:t>
            </a:r>
            <a:r>
              <a:rPr lang="en-US" dirty="0"/>
              <a:t> 2023 </a:t>
            </a:r>
          </a:p>
        </p:txBody>
      </p:sp>
      <p:sp>
        <p:nvSpPr>
          <p:cNvPr id="9" name="Slide Number Placeholder 8"/>
          <p:cNvSpPr>
            <a:spLocks noGrp="1"/>
          </p:cNvSpPr>
          <p:nvPr>
            <p:ph type="sldNum" sz="quarter" idx="12"/>
          </p:nvPr>
        </p:nvSpPr>
        <p:spPr/>
        <p:txBody>
          <a:bodyPr/>
          <a:lstStyle/>
          <a:p>
            <a:fld id="{69D94FCB-83B5-4144-BDC1-7118612766F0}" type="slidenum">
              <a:rPr lang="en-US" smtClean="0"/>
              <a:t>‹#›</a:t>
            </a:fld>
            <a:endParaRPr lang="en-US"/>
          </a:p>
        </p:txBody>
      </p:sp>
    </p:spTree>
    <p:extLst>
      <p:ext uri="{BB962C8B-B14F-4D97-AF65-F5344CB8AC3E}">
        <p14:creationId xmlns:p14="http://schemas.microsoft.com/office/powerpoint/2010/main" val="2376364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AD2BDF4F-777B-4180-9A44-4744E0D32C1F}" type="datetime1">
              <a:rPr lang="en-US" smtClean="0"/>
              <a:t>3/13/2025</a:t>
            </a:fld>
            <a:endParaRPr lang="en-US"/>
          </a:p>
        </p:txBody>
      </p:sp>
      <p:sp>
        <p:nvSpPr>
          <p:cNvPr id="4" name="Footer Placeholder 3"/>
          <p:cNvSpPr>
            <a:spLocks noGrp="1"/>
          </p:cNvSpPr>
          <p:nvPr>
            <p:ph type="ftr" sz="quarter" idx="11"/>
          </p:nvPr>
        </p:nvSpPr>
        <p:spPr/>
        <p:txBody>
          <a:bodyPr/>
          <a:lstStyle/>
          <a:p>
            <a:r>
              <a:rPr lang="en-US" dirty="0"/>
              <a:t>76.52/76.05 - </a:t>
            </a:r>
            <a:r>
              <a:rPr lang="en-US" dirty="0" err="1"/>
              <a:t>Operaciones</a:t>
            </a:r>
            <a:r>
              <a:rPr lang="en-US" dirty="0"/>
              <a:t> </a:t>
            </a:r>
            <a:r>
              <a:rPr lang="en-US" dirty="0" err="1"/>
              <a:t>Unitarias</a:t>
            </a:r>
            <a:r>
              <a:rPr lang="en-US" dirty="0"/>
              <a:t> de </a:t>
            </a:r>
            <a:r>
              <a:rPr lang="en-US" dirty="0" err="1"/>
              <a:t>Transferencia</a:t>
            </a:r>
            <a:r>
              <a:rPr lang="en-US" dirty="0"/>
              <a:t> de Materia / </a:t>
            </a:r>
            <a:r>
              <a:rPr lang="en-US" dirty="0" err="1"/>
              <a:t>Operaciones</a:t>
            </a:r>
            <a:r>
              <a:rPr lang="en-US" dirty="0"/>
              <a:t> </a:t>
            </a:r>
            <a:r>
              <a:rPr lang="en-US" dirty="0" err="1"/>
              <a:t>Unitarias</a:t>
            </a:r>
            <a:r>
              <a:rPr lang="en-US" dirty="0"/>
              <a:t> III                                                             1° </a:t>
            </a:r>
            <a:r>
              <a:rPr lang="en-US" dirty="0" err="1"/>
              <a:t>Cuatrimestre</a:t>
            </a:r>
            <a:r>
              <a:rPr lang="en-US" dirty="0"/>
              <a:t> 2023 </a:t>
            </a:r>
          </a:p>
        </p:txBody>
      </p:sp>
      <p:sp>
        <p:nvSpPr>
          <p:cNvPr id="5" name="Slide Number Placeholder 4"/>
          <p:cNvSpPr>
            <a:spLocks noGrp="1"/>
          </p:cNvSpPr>
          <p:nvPr>
            <p:ph type="sldNum" sz="quarter" idx="12"/>
          </p:nvPr>
        </p:nvSpPr>
        <p:spPr/>
        <p:txBody>
          <a:bodyPr/>
          <a:lstStyle/>
          <a:p>
            <a:fld id="{69D94FCB-83B5-4144-BDC1-7118612766F0}" type="slidenum">
              <a:rPr lang="en-US" smtClean="0"/>
              <a:t>‹#›</a:t>
            </a:fld>
            <a:endParaRPr lang="en-US"/>
          </a:p>
        </p:txBody>
      </p:sp>
    </p:spTree>
    <p:extLst>
      <p:ext uri="{BB962C8B-B14F-4D97-AF65-F5344CB8AC3E}">
        <p14:creationId xmlns:p14="http://schemas.microsoft.com/office/powerpoint/2010/main" val="1635585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348856-7F51-4BF0-AC8B-B43D770797C8}" type="datetime1">
              <a:rPr lang="en-US" smtClean="0"/>
              <a:t>3/13/2025</a:t>
            </a:fld>
            <a:endParaRPr lang="en-US"/>
          </a:p>
        </p:txBody>
      </p:sp>
      <p:sp>
        <p:nvSpPr>
          <p:cNvPr id="3" name="Footer Placeholder 2"/>
          <p:cNvSpPr>
            <a:spLocks noGrp="1"/>
          </p:cNvSpPr>
          <p:nvPr>
            <p:ph type="ftr" sz="quarter" idx="11"/>
          </p:nvPr>
        </p:nvSpPr>
        <p:spPr/>
        <p:txBody>
          <a:bodyPr/>
          <a:lstStyle/>
          <a:p>
            <a:r>
              <a:rPr lang="en-US" dirty="0"/>
              <a:t>76.52/76.05 - </a:t>
            </a:r>
            <a:r>
              <a:rPr lang="en-US" dirty="0" err="1"/>
              <a:t>Operaciones</a:t>
            </a:r>
            <a:r>
              <a:rPr lang="en-US" dirty="0"/>
              <a:t> </a:t>
            </a:r>
            <a:r>
              <a:rPr lang="en-US" dirty="0" err="1"/>
              <a:t>Unitarias</a:t>
            </a:r>
            <a:r>
              <a:rPr lang="en-US" dirty="0"/>
              <a:t> de </a:t>
            </a:r>
            <a:r>
              <a:rPr lang="en-US" dirty="0" err="1"/>
              <a:t>Transferencia</a:t>
            </a:r>
            <a:r>
              <a:rPr lang="en-US" dirty="0"/>
              <a:t> de Materia / </a:t>
            </a:r>
            <a:r>
              <a:rPr lang="en-US" dirty="0" err="1"/>
              <a:t>Operaciones</a:t>
            </a:r>
            <a:r>
              <a:rPr lang="en-US" dirty="0"/>
              <a:t> </a:t>
            </a:r>
            <a:r>
              <a:rPr lang="en-US" dirty="0" err="1"/>
              <a:t>Unitarias</a:t>
            </a:r>
            <a:r>
              <a:rPr lang="en-US" dirty="0"/>
              <a:t> III                                                             1° </a:t>
            </a:r>
            <a:r>
              <a:rPr lang="en-US" dirty="0" err="1"/>
              <a:t>Cuatrimestre</a:t>
            </a:r>
            <a:r>
              <a:rPr lang="en-US" dirty="0"/>
              <a:t> 2023 </a:t>
            </a:r>
          </a:p>
        </p:txBody>
      </p:sp>
      <p:sp>
        <p:nvSpPr>
          <p:cNvPr id="4" name="Slide Number Placeholder 3"/>
          <p:cNvSpPr>
            <a:spLocks noGrp="1"/>
          </p:cNvSpPr>
          <p:nvPr>
            <p:ph type="sldNum" sz="quarter" idx="12"/>
          </p:nvPr>
        </p:nvSpPr>
        <p:spPr/>
        <p:txBody>
          <a:bodyPr/>
          <a:lstStyle/>
          <a:p>
            <a:fld id="{69D94FCB-83B5-4144-BDC1-7118612766F0}" type="slidenum">
              <a:rPr lang="en-US" smtClean="0"/>
              <a:t>‹#›</a:t>
            </a:fld>
            <a:endParaRPr lang="en-US"/>
          </a:p>
        </p:txBody>
      </p:sp>
    </p:spTree>
    <p:extLst>
      <p:ext uri="{BB962C8B-B14F-4D97-AF65-F5344CB8AC3E}">
        <p14:creationId xmlns:p14="http://schemas.microsoft.com/office/powerpoint/2010/main" val="2504612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Editar el estilo de texto del patrón</a:t>
            </a:r>
          </a:p>
        </p:txBody>
      </p:sp>
      <p:sp>
        <p:nvSpPr>
          <p:cNvPr id="5" name="Date Placeholder 4"/>
          <p:cNvSpPr>
            <a:spLocks noGrp="1"/>
          </p:cNvSpPr>
          <p:nvPr>
            <p:ph type="dt" sz="half" idx="10"/>
          </p:nvPr>
        </p:nvSpPr>
        <p:spPr/>
        <p:txBody>
          <a:bodyPr/>
          <a:lstStyle/>
          <a:p>
            <a:fld id="{E5FA91A7-4658-49F9-9E3A-87459E5F07A0}" type="datetime1">
              <a:rPr lang="en-US" smtClean="0"/>
              <a:t>3/13/2025</a:t>
            </a:fld>
            <a:endParaRPr lang="en-US"/>
          </a:p>
        </p:txBody>
      </p:sp>
      <p:sp>
        <p:nvSpPr>
          <p:cNvPr id="6" name="Footer Placeholder 5"/>
          <p:cNvSpPr>
            <a:spLocks noGrp="1"/>
          </p:cNvSpPr>
          <p:nvPr>
            <p:ph type="ftr" sz="quarter" idx="11"/>
          </p:nvPr>
        </p:nvSpPr>
        <p:spPr/>
        <p:txBody>
          <a:bodyPr/>
          <a:lstStyle/>
          <a:p>
            <a:r>
              <a:rPr lang="en-US" dirty="0"/>
              <a:t>76.52/76.05 - </a:t>
            </a:r>
            <a:r>
              <a:rPr lang="en-US" dirty="0" err="1"/>
              <a:t>Operaciones</a:t>
            </a:r>
            <a:r>
              <a:rPr lang="en-US" dirty="0"/>
              <a:t> </a:t>
            </a:r>
            <a:r>
              <a:rPr lang="en-US" dirty="0" err="1"/>
              <a:t>Unitarias</a:t>
            </a:r>
            <a:r>
              <a:rPr lang="en-US" dirty="0"/>
              <a:t> de </a:t>
            </a:r>
            <a:r>
              <a:rPr lang="en-US" dirty="0" err="1"/>
              <a:t>Transferencia</a:t>
            </a:r>
            <a:r>
              <a:rPr lang="en-US" dirty="0"/>
              <a:t> de Materia / </a:t>
            </a:r>
            <a:r>
              <a:rPr lang="en-US" dirty="0" err="1"/>
              <a:t>Operaciones</a:t>
            </a:r>
            <a:r>
              <a:rPr lang="en-US" dirty="0"/>
              <a:t> </a:t>
            </a:r>
            <a:r>
              <a:rPr lang="en-US" dirty="0" err="1"/>
              <a:t>Unitarias</a:t>
            </a:r>
            <a:r>
              <a:rPr lang="en-US" dirty="0"/>
              <a:t> III                                                             1° </a:t>
            </a:r>
            <a:r>
              <a:rPr lang="en-US" dirty="0" err="1"/>
              <a:t>Cuatrimestre</a:t>
            </a:r>
            <a:r>
              <a:rPr lang="en-US" dirty="0"/>
              <a:t> 2023 </a:t>
            </a:r>
          </a:p>
        </p:txBody>
      </p:sp>
      <p:sp>
        <p:nvSpPr>
          <p:cNvPr id="7" name="Slide Number Placeholder 6"/>
          <p:cNvSpPr>
            <a:spLocks noGrp="1"/>
          </p:cNvSpPr>
          <p:nvPr>
            <p:ph type="sldNum" sz="quarter" idx="12"/>
          </p:nvPr>
        </p:nvSpPr>
        <p:spPr/>
        <p:txBody>
          <a:bodyPr/>
          <a:lstStyle/>
          <a:p>
            <a:fld id="{69D94FCB-83B5-4144-BDC1-7118612766F0}" type="slidenum">
              <a:rPr lang="en-US" smtClean="0"/>
              <a:t>‹#›</a:t>
            </a:fld>
            <a:endParaRPr lang="en-US"/>
          </a:p>
        </p:txBody>
      </p:sp>
    </p:spTree>
    <p:extLst>
      <p:ext uri="{BB962C8B-B14F-4D97-AF65-F5344CB8AC3E}">
        <p14:creationId xmlns:p14="http://schemas.microsoft.com/office/powerpoint/2010/main" val="3789194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FEF97666-4FC0-4EC5-A971-9E8005F71B94}" type="datetime1">
              <a:rPr lang="en-US" smtClean="0"/>
              <a:t>3/13/2025</a:t>
            </a:fld>
            <a:endParaRPr lang="en-US"/>
          </a:p>
        </p:txBody>
      </p:sp>
      <p:sp>
        <p:nvSpPr>
          <p:cNvPr id="6" name="Footer Placeholder 5"/>
          <p:cNvSpPr>
            <a:spLocks noGrp="1"/>
          </p:cNvSpPr>
          <p:nvPr>
            <p:ph type="ftr" sz="quarter" idx="11"/>
          </p:nvPr>
        </p:nvSpPr>
        <p:spPr/>
        <p:txBody>
          <a:bodyPr/>
          <a:lstStyle/>
          <a:p>
            <a:r>
              <a:rPr lang="en-US" dirty="0"/>
              <a:t>76.52/76.05 - </a:t>
            </a:r>
            <a:r>
              <a:rPr lang="en-US" dirty="0" err="1"/>
              <a:t>Operaciones</a:t>
            </a:r>
            <a:r>
              <a:rPr lang="en-US" dirty="0"/>
              <a:t> </a:t>
            </a:r>
            <a:r>
              <a:rPr lang="en-US" dirty="0" err="1"/>
              <a:t>Unitarias</a:t>
            </a:r>
            <a:r>
              <a:rPr lang="en-US" dirty="0"/>
              <a:t> de </a:t>
            </a:r>
            <a:r>
              <a:rPr lang="en-US" dirty="0" err="1"/>
              <a:t>Transferencia</a:t>
            </a:r>
            <a:r>
              <a:rPr lang="en-US" dirty="0"/>
              <a:t> de Materia / </a:t>
            </a:r>
            <a:r>
              <a:rPr lang="en-US" dirty="0" err="1"/>
              <a:t>Operaciones</a:t>
            </a:r>
            <a:r>
              <a:rPr lang="en-US" dirty="0"/>
              <a:t> </a:t>
            </a:r>
            <a:r>
              <a:rPr lang="en-US" dirty="0" err="1"/>
              <a:t>Unitarias</a:t>
            </a:r>
            <a:r>
              <a:rPr lang="en-US" dirty="0"/>
              <a:t> III                                                             1° </a:t>
            </a:r>
            <a:r>
              <a:rPr lang="en-US" dirty="0" err="1"/>
              <a:t>Cuatrimestre</a:t>
            </a:r>
            <a:r>
              <a:rPr lang="en-US" dirty="0"/>
              <a:t> 2023 </a:t>
            </a:r>
          </a:p>
        </p:txBody>
      </p:sp>
      <p:sp>
        <p:nvSpPr>
          <p:cNvPr id="7" name="Slide Number Placeholder 6"/>
          <p:cNvSpPr>
            <a:spLocks noGrp="1"/>
          </p:cNvSpPr>
          <p:nvPr>
            <p:ph type="sldNum" sz="quarter" idx="12"/>
          </p:nvPr>
        </p:nvSpPr>
        <p:spPr/>
        <p:txBody>
          <a:bodyPr/>
          <a:lstStyle/>
          <a:p>
            <a:fld id="{69D94FCB-83B5-4144-BDC1-7118612766F0}" type="slidenum">
              <a:rPr lang="en-US" smtClean="0"/>
              <a:t>‹#›</a:t>
            </a:fld>
            <a:endParaRPr lang="en-US"/>
          </a:p>
        </p:txBody>
      </p:sp>
    </p:spTree>
    <p:extLst>
      <p:ext uri="{BB962C8B-B14F-4D97-AF65-F5344CB8AC3E}">
        <p14:creationId xmlns:p14="http://schemas.microsoft.com/office/powerpoint/2010/main" val="1896286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844A996-EFF1-448A-903B-AFD939F83F1C}" type="datetime1">
              <a:rPr lang="en-US" smtClean="0"/>
              <a:t>3/13/2025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dirty="0"/>
              <a:t>76.52/76.05 - </a:t>
            </a:r>
            <a:r>
              <a:rPr lang="en-US" dirty="0" err="1"/>
              <a:t>Operaciones</a:t>
            </a:r>
            <a:r>
              <a:rPr lang="en-US" dirty="0"/>
              <a:t> </a:t>
            </a:r>
            <a:r>
              <a:rPr lang="en-US" dirty="0" err="1"/>
              <a:t>Unitarias</a:t>
            </a:r>
            <a:r>
              <a:rPr lang="en-US" dirty="0"/>
              <a:t> de </a:t>
            </a:r>
            <a:r>
              <a:rPr lang="en-US" dirty="0" err="1"/>
              <a:t>Transferencia</a:t>
            </a:r>
            <a:r>
              <a:rPr lang="en-US" dirty="0"/>
              <a:t> de Materia / </a:t>
            </a:r>
            <a:r>
              <a:rPr lang="en-US" dirty="0" err="1"/>
              <a:t>Operaciones</a:t>
            </a:r>
            <a:r>
              <a:rPr lang="en-US" dirty="0"/>
              <a:t> </a:t>
            </a:r>
            <a:r>
              <a:rPr lang="en-US" dirty="0" err="1"/>
              <a:t>Unitarias</a:t>
            </a:r>
            <a:r>
              <a:rPr lang="en-US" dirty="0"/>
              <a:t> III                                                             1° </a:t>
            </a:r>
            <a:r>
              <a:rPr lang="en-US" dirty="0" err="1"/>
              <a:t>Cuatrimestre</a:t>
            </a:r>
            <a:r>
              <a:rPr lang="en-US" dirty="0"/>
              <a:t> 2023 </a:t>
            </a: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9D94FCB-83B5-4144-BDC1-7118612766F0}" type="slidenum">
              <a:rPr lang="en-US" smtClean="0"/>
              <a:t>‹#›</a:t>
            </a:fld>
            <a:endParaRPr lang="en-US"/>
          </a:p>
        </p:txBody>
      </p:sp>
    </p:spTree>
    <p:extLst>
      <p:ext uri="{BB962C8B-B14F-4D97-AF65-F5344CB8AC3E}">
        <p14:creationId xmlns:p14="http://schemas.microsoft.com/office/powerpoint/2010/main" val="896991544"/>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Lst>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757686D5-D04F-4268-A41F-AB8779CE4B8C}" type="datetime1">
              <a:rPr lang="en-US" smtClean="0"/>
              <a:t>3/13/2025</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r>
              <a:rPr lang="en-US" dirty="0"/>
              <a:t>76.52/76.05 - </a:t>
            </a:r>
            <a:r>
              <a:rPr lang="en-US" dirty="0" err="1"/>
              <a:t>Operaciones</a:t>
            </a:r>
            <a:r>
              <a:rPr lang="en-US" dirty="0"/>
              <a:t> </a:t>
            </a:r>
            <a:r>
              <a:rPr lang="en-US" dirty="0" err="1"/>
              <a:t>Unitarias</a:t>
            </a:r>
            <a:r>
              <a:rPr lang="en-US" dirty="0"/>
              <a:t> de </a:t>
            </a:r>
            <a:r>
              <a:rPr lang="en-US" dirty="0" err="1"/>
              <a:t>Transferencia</a:t>
            </a:r>
            <a:r>
              <a:rPr lang="en-US" dirty="0"/>
              <a:t> de Materia / </a:t>
            </a:r>
            <a:r>
              <a:rPr lang="en-US" dirty="0" err="1"/>
              <a:t>Operaciones</a:t>
            </a:r>
            <a:r>
              <a:rPr lang="en-US" dirty="0"/>
              <a:t> </a:t>
            </a:r>
            <a:r>
              <a:rPr lang="en-US" dirty="0" err="1"/>
              <a:t>Unitarias</a:t>
            </a:r>
            <a:r>
              <a:rPr lang="en-US" dirty="0"/>
              <a:t> III                                                             1° </a:t>
            </a:r>
            <a:r>
              <a:rPr lang="en-US" dirty="0" err="1"/>
              <a:t>Cuatrimestre</a:t>
            </a:r>
            <a:r>
              <a:rPr lang="en-US" dirty="0"/>
              <a:t> 2023 </a:t>
            </a:r>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69D94FCB-83B5-4144-BDC1-7118612766F0}" type="slidenum">
              <a:rPr lang="en-US" smtClean="0"/>
              <a:t>‹#›</a:t>
            </a:fld>
            <a:endParaRPr lang="en-US"/>
          </a:p>
        </p:txBody>
      </p:sp>
    </p:spTree>
    <p:extLst>
      <p:ext uri="{BB962C8B-B14F-4D97-AF65-F5344CB8AC3E}">
        <p14:creationId xmlns:p14="http://schemas.microsoft.com/office/powerpoint/2010/main" val="1684566294"/>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18.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pn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18.xml"/><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45335" y="2523745"/>
            <a:ext cx="7737811" cy="1755648"/>
          </a:xfrm>
        </p:spPr>
        <p:txBody>
          <a:bodyPr anchor="ctr"/>
          <a:lstStyle/>
          <a:p>
            <a:pPr algn="ctr"/>
            <a:r>
              <a:rPr lang="es-419" dirty="0"/>
              <a:t>GUÍA 1 - Coeficientes</a:t>
            </a:r>
            <a:br>
              <a:rPr lang="es-419" dirty="0"/>
            </a:br>
            <a:r>
              <a:rPr lang="es-419" dirty="0"/>
              <a:t>Problema 1</a:t>
            </a:r>
            <a:endParaRPr lang="en-US" dirty="0"/>
          </a:p>
        </p:txBody>
      </p:sp>
      <p:sp>
        <p:nvSpPr>
          <p:cNvPr id="4" name="Subtítulo 2"/>
          <p:cNvSpPr txBox="1">
            <a:spLocks/>
          </p:cNvSpPr>
          <p:nvPr/>
        </p:nvSpPr>
        <p:spPr>
          <a:xfrm>
            <a:off x="1507067" y="5678424"/>
            <a:ext cx="7766936" cy="419180"/>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ctr"/>
            <a:r>
              <a:rPr lang="es-419" b="1" dirty="0"/>
              <a:t>1° Cuatrimestre - 2025</a:t>
            </a:r>
            <a:endParaRPr lang="en-US" b="1" dirty="0"/>
          </a:p>
        </p:txBody>
      </p:sp>
      <p:pic>
        <p:nvPicPr>
          <p:cNvPr id="5" name="Imagen 2" descr="Nueva marca difusion - web">
            <a:extLst>
              <a:ext uri="{FF2B5EF4-FFF2-40B4-BE49-F238E27FC236}">
                <a16:creationId xmlns:a16="http://schemas.microsoft.com/office/drawing/2014/main" id="{096C658D-E731-4697-8BCC-2B81C7788EC1}"/>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53790" y="6097604"/>
            <a:ext cx="2120900" cy="660400"/>
          </a:xfrm>
          <a:prstGeom prst="rect">
            <a:avLst/>
          </a:prstGeom>
          <a:noFill/>
          <a:ln>
            <a:noFill/>
          </a:ln>
        </p:spPr>
      </p:pic>
    </p:spTree>
    <p:extLst>
      <p:ext uri="{BB962C8B-B14F-4D97-AF65-F5344CB8AC3E}">
        <p14:creationId xmlns:p14="http://schemas.microsoft.com/office/powerpoint/2010/main" val="41006978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09980" y="4206240"/>
            <a:ext cx="9966960" cy="1325880"/>
          </a:xfrm>
        </p:spPr>
        <p:txBody>
          <a:bodyPr vert="horz" lIns="91440" tIns="45720" rIns="91440" bIns="45720" rtlCol="0" anchor="b">
            <a:normAutofit/>
          </a:bodyPr>
          <a:lstStyle/>
          <a:p>
            <a:pPr algn="ctr">
              <a:lnSpc>
                <a:spcPct val="85000"/>
              </a:lnSpc>
            </a:pPr>
            <a:r>
              <a:rPr lang="en-US" sz="6600" b="1" cap="all"/>
              <a:t>¿PREGUNTAS?</a:t>
            </a:r>
          </a:p>
        </p:txBody>
      </p:sp>
      <p:pic>
        <p:nvPicPr>
          <p:cNvPr id="9" name="Graphic 8" descr="Help">
            <a:extLst>
              <a:ext uri="{FF2B5EF4-FFF2-40B4-BE49-F238E27FC236}">
                <a16:creationId xmlns:a16="http://schemas.microsoft.com/office/drawing/2014/main" id="{4B7D2A11-B093-C150-1A63-214F1944335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456178" y="741172"/>
            <a:ext cx="3279644" cy="3279644"/>
          </a:xfrm>
          <a:prstGeom prst="rect">
            <a:avLst/>
          </a:prstGeom>
        </p:spPr>
      </p:pic>
      <p:pic>
        <p:nvPicPr>
          <p:cNvPr id="5" name="Imagen 2" descr="Nueva marca difusion - web"/>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831070" y="256540"/>
            <a:ext cx="2120900" cy="660400"/>
          </a:xfrm>
          <a:prstGeom prst="rect">
            <a:avLst/>
          </a:prstGeom>
          <a:noFill/>
          <a:ln>
            <a:noFill/>
          </a:ln>
        </p:spPr>
      </p:pic>
    </p:spTree>
    <p:extLst>
      <p:ext uri="{BB962C8B-B14F-4D97-AF65-F5344CB8AC3E}">
        <p14:creationId xmlns:p14="http://schemas.microsoft.com/office/powerpoint/2010/main" val="1933632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nodeType="withEffect">
                                  <p:stCondLst>
                                    <p:cond delay="500"/>
                                  </p:stCondLst>
                                  <p:iterate>
                                    <p:tmPct val="10000"/>
                                  </p:iterate>
                                  <p:childTnLst>
                                    <p:set>
                                      <p:cBhvr>
                                        <p:cTn id="9" dur="1" fill="hold">
                                          <p:stCondLst>
                                            <p:cond delay="0"/>
                                          </p:stCondLst>
                                        </p:cTn>
                                        <p:tgtEl>
                                          <p:spTgt spid="9"/>
                                        </p:tgtEl>
                                        <p:attrNameLst>
                                          <p:attrName>style.visibility</p:attrName>
                                        </p:attrNameLst>
                                      </p:cBhvr>
                                      <p:to>
                                        <p:strVal val="visible"/>
                                      </p:to>
                                    </p:set>
                                    <p:animEffect transition="in" filter="fade">
                                      <p:cBhvr>
                                        <p:cTn id="10" dur="7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Marcador de contenido 2"/>
              <p:cNvSpPr>
                <a:spLocks noGrp="1"/>
              </p:cNvSpPr>
              <p:nvPr>
                <p:ph idx="1"/>
              </p:nvPr>
            </p:nvSpPr>
            <p:spPr>
              <a:xfrm>
                <a:off x="438911" y="1123786"/>
                <a:ext cx="11329417" cy="984504"/>
              </a:xfrm>
            </p:spPr>
            <p:txBody>
              <a:bodyPr>
                <a:normAutofit/>
              </a:bodyPr>
              <a:lstStyle/>
              <a:p>
                <a:pPr marL="45720" indent="0" algn="just">
                  <a:lnSpc>
                    <a:spcPct val="100000"/>
                  </a:lnSpc>
                  <a:spcBef>
                    <a:spcPts val="300"/>
                  </a:spcBef>
                  <a:spcAft>
                    <a:spcPts val="300"/>
                  </a:spcAft>
                  <a:buNone/>
                </a:pPr>
                <a:r>
                  <a:rPr lang="es-AR" sz="1900" b="1" dirty="0">
                    <a:solidFill>
                      <a:schemeClr val="tx1"/>
                    </a:solidFill>
                    <a:latin typeface="Calibri" panose="020F0502020204030204" pitchFamily="34" charset="0"/>
                    <a:cs typeface="Calibri" panose="020F0502020204030204" pitchFamily="34" charset="0"/>
                  </a:rPr>
                  <a:t>Una mezcla de 20 kg de benceno (</a:t>
                </a:r>
                <a14:m>
                  <m:oMath xmlns:m="http://schemas.openxmlformats.org/officeDocument/2006/math">
                    <m:r>
                      <a:rPr lang="es-AR" sz="1900" b="1" i="1">
                        <a:solidFill>
                          <a:schemeClr val="tx1"/>
                        </a:solidFill>
                        <a:latin typeface="Cambria Math" panose="02040503050406030204" pitchFamily="18" charset="0"/>
                      </a:rPr>
                      <m:t>𝑴</m:t>
                    </m:r>
                    <m:r>
                      <a:rPr lang="es-419" sz="1900" b="1" i="1" smtClean="0">
                        <a:solidFill>
                          <a:schemeClr val="tx1"/>
                        </a:solidFill>
                        <a:latin typeface="Cambria Math" panose="02040503050406030204" pitchFamily="18" charset="0"/>
                      </a:rPr>
                      <m:t>𝑹</m:t>
                    </m:r>
                    <m:r>
                      <a:rPr lang="es-AR" sz="1900" b="1" i="1">
                        <a:solidFill>
                          <a:schemeClr val="tx1"/>
                        </a:solidFill>
                        <a:latin typeface="Cambria Math" panose="02040503050406030204" pitchFamily="18" charset="0"/>
                      </a:rPr>
                      <m:t>=</m:t>
                    </m:r>
                    <m:r>
                      <a:rPr lang="es-AR" sz="1900" b="1" i="1">
                        <a:solidFill>
                          <a:schemeClr val="tx1"/>
                        </a:solidFill>
                        <a:latin typeface="Cambria Math" panose="02040503050406030204" pitchFamily="18" charset="0"/>
                      </a:rPr>
                      <m:t>𝟕𝟖</m:t>
                    </m:r>
                    <m:r>
                      <a:rPr lang="es-419" sz="1900" b="1" i="1" smtClean="0">
                        <a:solidFill>
                          <a:schemeClr val="tx1"/>
                        </a:solidFill>
                        <a:latin typeface="Cambria Math" panose="02040503050406030204" pitchFamily="18" charset="0"/>
                      </a:rPr>
                      <m:t>,</m:t>
                    </m:r>
                    <m:r>
                      <a:rPr lang="es-AR" sz="1900" b="1" i="1">
                        <a:solidFill>
                          <a:schemeClr val="tx1"/>
                        </a:solidFill>
                        <a:latin typeface="Cambria Math" panose="02040503050406030204" pitchFamily="18" charset="0"/>
                      </a:rPr>
                      <m:t>𝟏𝟏</m:t>
                    </m:r>
                    <m:r>
                      <a:rPr lang="es-AR" sz="1900" b="1" i="1">
                        <a:solidFill>
                          <a:schemeClr val="tx1"/>
                        </a:solidFill>
                        <a:latin typeface="Cambria Math" panose="02040503050406030204" pitchFamily="18" charset="0"/>
                      </a:rPr>
                      <m:t> </m:t>
                    </m:r>
                    <m:r>
                      <a:rPr lang="es-AR" sz="1900" b="1" i="1">
                        <a:solidFill>
                          <a:schemeClr val="tx1"/>
                        </a:solidFill>
                        <a:latin typeface="Cambria Math" panose="02040503050406030204" pitchFamily="18" charset="0"/>
                      </a:rPr>
                      <m:t>𝒌𝒈</m:t>
                    </m:r>
                    <m:r>
                      <a:rPr lang="es-AR" sz="1900" b="1" i="1">
                        <a:solidFill>
                          <a:schemeClr val="tx1"/>
                        </a:solidFill>
                        <a:latin typeface="Cambria Math" panose="02040503050406030204" pitchFamily="18" charset="0"/>
                      </a:rPr>
                      <m:t>/</m:t>
                    </m:r>
                    <m:r>
                      <a:rPr lang="es-AR" sz="1900" b="1" i="1">
                        <a:solidFill>
                          <a:schemeClr val="tx1"/>
                        </a:solidFill>
                        <a:latin typeface="Cambria Math" panose="02040503050406030204" pitchFamily="18" charset="0"/>
                      </a:rPr>
                      <m:t>𝒌𝒎𝒐𝒍</m:t>
                    </m:r>
                  </m:oMath>
                </a14:m>
                <a:r>
                  <a:rPr lang="es-AR" sz="1900" b="1" dirty="0">
                    <a:solidFill>
                      <a:schemeClr val="tx1"/>
                    </a:solidFill>
                    <a:latin typeface="Calibri" panose="020F0502020204030204" pitchFamily="34" charset="0"/>
                    <a:cs typeface="Calibri" panose="020F0502020204030204" pitchFamily="34" charset="0"/>
                  </a:rPr>
                  <a:t>), 2 kg de tolueno (</a:t>
                </a:r>
                <a14:m>
                  <m:oMath xmlns:m="http://schemas.openxmlformats.org/officeDocument/2006/math">
                    <m:r>
                      <a:rPr lang="es-AR" sz="1900" b="1" i="1">
                        <a:solidFill>
                          <a:schemeClr val="tx1"/>
                        </a:solidFill>
                        <a:latin typeface="Cambria Math" panose="02040503050406030204" pitchFamily="18" charset="0"/>
                      </a:rPr>
                      <m:t>𝑴</m:t>
                    </m:r>
                    <m:r>
                      <a:rPr lang="es-419" sz="1900" b="1" i="1" smtClean="0">
                        <a:solidFill>
                          <a:schemeClr val="tx1"/>
                        </a:solidFill>
                        <a:latin typeface="Cambria Math" panose="02040503050406030204" pitchFamily="18" charset="0"/>
                      </a:rPr>
                      <m:t>𝑹</m:t>
                    </m:r>
                    <m:r>
                      <a:rPr lang="es-AR" sz="1900" b="1" i="1">
                        <a:solidFill>
                          <a:schemeClr val="tx1"/>
                        </a:solidFill>
                        <a:latin typeface="Cambria Math" panose="02040503050406030204" pitchFamily="18" charset="0"/>
                      </a:rPr>
                      <m:t>=</m:t>
                    </m:r>
                    <m:r>
                      <a:rPr lang="es-AR" sz="1900" b="1" i="1">
                        <a:solidFill>
                          <a:schemeClr val="tx1"/>
                        </a:solidFill>
                        <a:latin typeface="Cambria Math" panose="02040503050406030204" pitchFamily="18" charset="0"/>
                      </a:rPr>
                      <m:t>𝟗𝟐</m:t>
                    </m:r>
                    <m:r>
                      <a:rPr lang="es-419" sz="1900" b="1" i="1" smtClean="0">
                        <a:solidFill>
                          <a:schemeClr val="tx1"/>
                        </a:solidFill>
                        <a:latin typeface="Cambria Math" panose="02040503050406030204" pitchFamily="18" charset="0"/>
                      </a:rPr>
                      <m:t>,</m:t>
                    </m:r>
                    <m:r>
                      <a:rPr lang="es-AR" sz="1900" b="1" i="1">
                        <a:solidFill>
                          <a:schemeClr val="tx1"/>
                        </a:solidFill>
                        <a:latin typeface="Cambria Math" panose="02040503050406030204" pitchFamily="18" charset="0"/>
                      </a:rPr>
                      <m:t>𝟏𝟑</m:t>
                    </m:r>
                    <m:r>
                      <a:rPr lang="es-AR" sz="1900" b="1" i="1">
                        <a:solidFill>
                          <a:schemeClr val="tx1"/>
                        </a:solidFill>
                        <a:latin typeface="Cambria Math" panose="02040503050406030204" pitchFamily="18" charset="0"/>
                      </a:rPr>
                      <m:t> </m:t>
                    </m:r>
                    <m:r>
                      <a:rPr lang="es-AR" sz="1900" b="1" i="1">
                        <a:solidFill>
                          <a:schemeClr val="tx1"/>
                        </a:solidFill>
                        <a:latin typeface="Cambria Math" panose="02040503050406030204" pitchFamily="18" charset="0"/>
                      </a:rPr>
                      <m:t>𝒌𝒈</m:t>
                    </m:r>
                    <m:r>
                      <a:rPr lang="es-AR" sz="1900" b="1" i="1">
                        <a:solidFill>
                          <a:schemeClr val="tx1"/>
                        </a:solidFill>
                        <a:latin typeface="Cambria Math" panose="02040503050406030204" pitchFamily="18" charset="0"/>
                      </a:rPr>
                      <m:t>/</m:t>
                    </m:r>
                    <m:r>
                      <a:rPr lang="es-AR" sz="1900" b="1" i="1">
                        <a:solidFill>
                          <a:schemeClr val="tx1"/>
                        </a:solidFill>
                        <a:latin typeface="Cambria Math" panose="02040503050406030204" pitchFamily="18" charset="0"/>
                      </a:rPr>
                      <m:t>𝒌𝒎𝒐𝒍</m:t>
                    </m:r>
                  </m:oMath>
                </a14:m>
                <a:r>
                  <a:rPr lang="es-AR" sz="1900" b="1" dirty="0">
                    <a:solidFill>
                      <a:schemeClr val="tx1"/>
                    </a:solidFill>
                    <a:latin typeface="Calibri" panose="020F0502020204030204" pitchFamily="34" charset="0"/>
                    <a:cs typeface="Calibri" panose="020F0502020204030204" pitchFamily="34" charset="0"/>
                  </a:rPr>
                  <a:t>) y 2 kg de xileno (</a:t>
                </a:r>
                <a14:m>
                  <m:oMath xmlns:m="http://schemas.openxmlformats.org/officeDocument/2006/math">
                    <m:r>
                      <a:rPr lang="es-AR" sz="1900" b="1" i="1">
                        <a:solidFill>
                          <a:schemeClr val="tx1"/>
                        </a:solidFill>
                        <a:latin typeface="Cambria Math" panose="02040503050406030204" pitchFamily="18" charset="0"/>
                      </a:rPr>
                      <m:t>𝑴</m:t>
                    </m:r>
                    <m:r>
                      <a:rPr lang="es-419" sz="1900" b="1" i="1" smtClean="0">
                        <a:solidFill>
                          <a:schemeClr val="tx1"/>
                        </a:solidFill>
                        <a:latin typeface="Cambria Math" panose="02040503050406030204" pitchFamily="18" charset="0"/>
                      </a:rPr>
                      <m:t>𝑹</m:t>
                    </m:r>
                    <m:r>
                      <a:rPr lang="es-AR" sz="1900" b="1" i="1">
                        <a:solidFill>
                          <a:schemeClr val="tx1"/>
                        </a:solidFill>
                        <a:latin typeface="Cambria Math" panose="02040503050406030204" pitchFamily="18" charset="0"/>
                      </a:rPr>
                      <m:t>=</m:t>
                    </m:r>
                    <m:r>
                      <a:rPr lang="es-AR" sz="1900" b="1" i="1">
                        <a:solidFill>
                          <a:schemeClr val="tx1"/>
                        </a:solidFill>
                        <a:latin typeface="Cambria Math" panose="02040503050406030204" pitchFamily="18" charset="0"/>
                      </a:rPr>
                      <m:t>𝟏𝟎𝟔</m:t>
                    </m:r>
                    <m:r>
                      <a:rPr lang="es-419" sz="1900" b="1" i="1" smtClean="0">
                        <a:solidFill>
                          <a:schemeClr val="tx1"/>
                        </a:solidFill>
                        <a:latin typeface="Cambria Math" panose="02040503050406030204" pitchFamily="18" charset="0"/>
                      </a:rPr>
                      <m:t>,</m:t>
                    </m:r>
                    <m:r>
                      <a:rPr lang="es-AR" sz="1900" b="1" i="1">
                        <a:solidFill>
                          <a:schemeClr val="tx1"/>
                        </a:solidFill>
                        <a:latin typeface="Cambria Math" panose="02040503050406030204" pitchFamily="18" charset="0"/>
                      </a:rPr>
                      <m:t>𝟏𝟔</m:t>
                    </m:r>
                    <m:r>
                      <a:rPr lang="es-AR" sz="1900" b="1" i="1">
                        <a:solidFill>
                          <a:schemeClr val="tx1"/>
                        </a:solidFill>
                        <a:latin typeface="Cambria Math" panose="02040503050406030204" pitchFamily="18" charset="0"/>
                      </a:rPr>
                      <m:t> </m:t>
                    </m:r>
                    <m:r>
                      <a:rPr lang="es-AR" sz="1900" b="1" i="1">
                        <a:solidFill>
                          <a:schemeClr val="tx1"/>
                        </a:solidFill>
                        <a:latin typeface="Cambria Math" panose="02040503050406030204" pitchFamily="18" charset="0"/>
                      </a:rPr>
                      <m:t>𝒌𝒈</m:t>
                    </m:r>
                    <m:r>
                      <a:rPr lang="es-AR" sz="1900" b="1" i="1">
                        <a:solidFill>
                          <a:schemeClr val="tx1"/>
                        </a:solidFill>
                        <a:latin typeface="Cambria Math" panose="02040503050406030204" pitchFamily="18" charset="0"/>
                      </a:rPr>
                      <m:t>/</m:t>
                    </m:r>
                    <m:r>
                      <a:rPr lang="es-AR" sz="1900" b="1" i="1">
                        <a:solidFill>
                          <a:schemeClr val="tx1"/>
                        </a:solidFill>
                        <a:latin typeface="Cambria Math" panose="02040503050406030204" pitchFamily="18" charset="0"/>
                      </a:rPr>
                      <m:t>𝒌𝒎𝒐𝒍</m:t>
                    </m:r>
                  </m:oMath>
                </a14:m>
                <a:r>
                  <a:rPr lang="es-AR" sz="1900" b="1" dirty="0">
                    <a:solidFill>
                      <a:schemeClr val="tx1"/>
                    </a:solidFill>
                    <a:latin typeface="Calibri" panose="020F0502020204030204" pitchFamily="34" charset="0"/>
                    <a:cs typeface="Calibri" panose="020F0502020204030204" pitchFamily="34" charset="0"/>
                  </a:rPr>
                  <a:t>) forma a una temperatura de 200°C y una presión de 10</a:t>
                </a:r>
                <a:r>
                  <a:rPr lang="es-AR" sz="1900" b="1" baseline="30000" dirty="0">
                    <a:solidFill>
                      <a:schemeClr val="tx1"/>
                    </a:solidFill>
                    <a:latin typeface="Calibri" panose="020F0502020204030204" pitchFamily="34" charset="0"/>
                    <a:cs typeface="Calibri" panose="020F0502020204030204" pitchFamily="34" charset="0"/>
                  </a:rPr>
                  <a:t>5</a:t>
                </a:r>
                <a:r>
                  <a:rPr lang="es-AR" sz="1900" b="1" dirty="0">
                    <a:solidFill>
                      <a:schemeClr val="tx1"/>
                    </a:solidFill>
                    <a:latin typeface="Calibri" panose="020F0502020204030204" pitchFamily="34" charset="0"/>
                    <a:cs typeface="Calibri" panose="020F0502020204030204" pitchFamily="34" charset="0"/>
                  </a:rPr>
                  <a:t> </a:t>
                </a:r>
                <a:r>
                  <a:rPr lang="es-AR" sz="1900" b="1" dirty="0" err="1">
                    <a:solidFill>
                      <a:schemeClr val="tx1"/>
                    </a:solidFill>
                    <a:latin typeface="Calibri" panose="020F0502020204030204" pitchFamily="34" charset="0"/>
                    <a:cs typeface="Calibri" panose="020F0502020204030204" pitchFamily="34" charset="0"/>
                  </a:rPr>
                  <a:t>Pa</a:t>
                </a:r>
                <a:r>
                  <a:rPr lang="es-AR" sz="1900" b="1" dirty="0">
                    <a:solidFill>
                      <a:schemeClr val="tx1"/>
                    </a:solidFill>
                    <a:latin typeface="Calibri" panose="020F0502020204030204" pitchFamily="34" charset="0"/>
                    <a:cs typeface="Calibri" panose="020F0502020204030204" pitchFamily="34" charset="0"/>
                  </a:rPr>
                  <a:t> una mezcla gaseosa prácticamente ideal. </a:t>
                </a:r>
                <a:endParaRPr lang="en-US" dirty="0">
                  <a:solidFill>
                    <a:schemeClr val="tx1"/>
                  </a:solidFill>
                </a:endParaRPr>
              </a:p>
            </p:txBody>
          </p:sp>
        </mc:Choice>
        <mc:Fallback xmlns="">
          <p:sp>
            <p:nvSpPr>
              <p:cNvPr id="3" name="Marcador de contenido 2"/>
              <p:cNvSpPr>
                <a:spLocks noGrp="1" noRot="1" noChangeAspect="1" noMove="1" noResize="1" noEditPoints="1" noAdjustHandles="1" noChangeArrowheads="1" noChangeShapeType="1" noTextEdit="1"/>
              </p:cNvSpPr>
              <p:nvPr>
                <p:ph idx="1"/>
              </p:nvPr>
            </p:nvSpPr>
            <p:spPr>
              <a:xfrm>
                <a:off x="438911" y="1123786"/>
                <a:ext cx="11329417" cy="984504"/>
              </a:xfrm>
              <a:blipFill>
                <a:blip r:embed="rId2"/>
                <a:stretch>
                  <a:fillRect l="-54" t="-3086" r="-430" b="-8025"/>
                </a:stretch>
              </a:blipFill>
            </p:spPr>
            <p:txBody>
              <a:bodyPr/>
              <a:lstStyle/>
              <a:p>
                <a:r>
                  <a:rPr lang="es-AR">
                    <a:noFill/>
                  </a:rPr>
                  <a:t> </a:t>
                </a:r>
              </a:p>
            </p:txBody>
          </p:sp>
        </mc:Fallback>
      </mc:AlternateContent>
      <p:sp>
        <p:nvSpPr>
          <p:cNvPr id="8" name="Marcador de contenido 2"/>
          <p:cNvSpPr txBox="1">
            <a:spLocks/>
          </p:cNvSpPr>
          <p:nvPr/>
        </p:nvSpPr>
        <p:spPr>
          <a:xfrm>
            <a:off x="574431" y="2144866"/>
            <a:ext cx="10797657" cy="460248"/>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nSpc>
                <a:spcPct val="100000"/>
              </a:lnSpc>
              <a:spcBef>
                <a:spcPts val="300"/>
              </a:spcBef>
              <a:spcAft>
                <a:spcPts val="300"/>
              </a:spcAft>
              <a:buFont typeface="Corbel" pitchFamily="34" charset="0"/>
              <a:buNone/>
            </a:pPr>
            <a:r>
              <a:rPr lang="es-419" sz="1900" dirty="0">
                <a:solidFill>
                  <a:schemeClr val="tx1"/>
                </a:solidFill>
                <a:latin typeface="Calibri" panose="020F0502020204030204" pitchFamily="34" charset="0"/>
                <a:cs typeface="Calibri" panose="020F0502020204030204" pitchFamily="34" charset="0"/>
              </a:rPr>
              <a:t>Se pide:</a:t>
            </a:r>
            <a:endParaRPr lang="en-US" sz="1900" dirty="0">
              <a:solidFill>
                <a:schemeClr val="tx1"/>
              </a:solidFill>
              <a:latin typeface="Calibri" panose="020F0502020204030204" pitchFamily="34" charset="0"/>
              <a:cs typeface="Calibri" panose="020F0502020204030204" pitchFamily="34" charset="0"/>
            </a:endParaRPr>
          </a:p>
          <a:p>
            <a:pPr marL="45720" indent="0">
              <a:buFont typeface="Corbel" pitchFamily="34" charset="0"/>
              <a:buNone/>
            </a:pPr>
            <a:endParaRPr lang="en-US" dirty="0">
              <a:solidFill>
                <a:schemeClr val="tx1"/>
              </a:solidFill>
            </a:endParaRPr>
          </a:p>
        </p:txBody>
      </p:sp>
      <p:sp>
        <p:nvSpPr>
          <p:cNvPr id="9" name="Marcador de contenido 2"/>
          <p:cNvSpPr txBox="1">
            <a:spLocks/>
          </p:cNvSpPr>
          <p:nvPr/>
        </p:nvSpPr>
        <p:spPr>
          <a:xfrm>
            <a:off x="679938" y="2507578"/>
            <a:ext cx="3892062" cy="1578864"/>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357188" indent="-274638">
              <a:buAutoNum type="alphaLcPeriod"/>
            </a:pPr>
            <a:r>
              <a:rPr lang="es-ES" sz="1900" dirty="0">
                <a:solidFill>
                  <a:schemeClr val="tx1"/>
                </a:solidFill>
                <a:latin typeface="Calibri" panose="020F0502020204030204" pitchFamily="34" charset="0"/>
                <a:cs typeface="Calibri" panose="020F0502020204030204" pitchFamily="34" charset="0"/>
              </a:rPr>
              <a:t>Calcular para cada componente: </a:t>
            </a:r>
          </a:p>
          <a:p>
            <a:pPr marL="712788" lvl="1" indent="-182563"/>
            <a:r>
              <a:rPr lang="es-ES" sz="1700" dirty="0">
                <a:solidFill>
                  <a:schemeClr val="tx1"/>
                </a:solidFill>
                <a:latin typeface="Calibri" panose="020F0502020204030204" pitchFamily="34" charset="0"/>
                <a:cs typeface="Calibri" panose="020F0502020204030204" pitchFamily="34" charset="0"/>
              </a:rPr>
              <a:t>Fracción másica</a:t>
            </a:r>
          </a:p>
          <a:p>
            <a:pPr marL="712788" lvl="1" indent="-182563"/>
            <a:r>
              <a:rPr lang="es-ES" sz="1700" dirty="0">
                <a:solidFill>
                  <a:schemeClr val="tx1"/>
                </a:solidFill>
                <a:latin typeface="Calibri" panose="020F0502020204030204" pitchFamily="34" charset="0"/>
                <a:cs typeface="Calibri" panose="020F0502020204030204" pitchFamily="34" charset="0"/>
              </a:rPr>
              <a:t>Fracción molar</a:t>
            </a:r>
          </a:p>
          <a:p>
            <a:pPr marL="712788" lvl="1" indent="-182563"/>
            <a:r>
              <a:rPr lang="es-ES" sz="1700" dirty="0">
                <a:solidFill>
                  <a:schemeClr val="tx1"/>
                </a:solidFill>
                <a:latin typeface="Calibri" panose="020F0502020204030204" pitchFamily="34" charset="0"/>
                <a:cs typeface="Calibri" panose="020F0502020204030204" pitchFamily="34" charset="0"/>
              </a:rPr>
              <a:t>Relación molar</a:t>
            </a:r>
          </a:p>
          <a:p>
            <a:pPr marL="712788" lvl="1" indent="-182563"/>
            <a:r>
              <a:rPr lang="es-ES" sz="1700" dirty="0">
                <a:solidFill>
                  <a:schemeClr val="tx1"/>
                </a:solidFill>
                <a:latin typeface="Calibri" panose="020F0502020204030204" pitchFamily="34" charset="0"/>
                <a:cs typeface="Calibri" panose="020F0502020204030204" pitchFamily="34" charset="0"/>
              </a:rPr>
              <a:t>Concentración másica</a:t>
            </a:r>
          </a:p>
        </p:txBody>
      </p:sp>
      <p:sp>
        <p:nvSpPr>
          <p:cNvPr id="10" name="Marcador de contenido 2"/>
          <p:cNvSpPr txBox="1">
            <a:spLocks/>
          </p:cNvSpPr>
          <p:nvPr/>
        </p:nvSpPr>
        <p:spPr>
          <a:xfrm>
            <a:off x="679938" y="4201686"/>
            <a:ext cx="11088390" cy="1767652"/>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357188" indent="-274638" algn="just">
              <a:lnSpc>
                <a:spcPct val="110000"/>
              </a:lnSpc>
              <a:buFont typeface="+mj-lt"/>
              <a:buAutoNum type="alphaLcPeriod" startAt="2"/>
            </a:pPr>
            <a:r>
              <a:rPr lang="es-ES" sz="1900" dirty="0">
                <a:solidFill>
                  <a:schemeClr val="tx1"/>
                </a:solidFill>
                <a:latin typeface="Calibri" panose="020F0502020204030204" pitchFamily="34" charset="0"/>
                <a:cs typeface="Calibri" panose="020F0502020204030204" pitchFamily="34" charset="0"/>
              </a:rPr>
              <a:t>Si para la misma composición y presión del sistema, se variara la temperatura, ¿cuál o cuáles formas de expresar la composición (mencionadas en el ítem anterior) se modificarán numéricamente? Suponga que se está interesado en estudiar cierto fenómeno de transferencia de masa que tiene efectos térmicos asociados: ¿emplearía dichas formas de expresar la composición en ese caso? Justifique.</a:t>
            </a:r>
            <a:endParaRPr lang="en-US" sz="1900" dirty="0">
              <a:solidFill>
                <a:schemeClr val="tx1"/>
              </a:solidFill>
              <a:latin typeface="Calibri" panose="020F0502020204030204" pitchFamily="34" charset="0"/>
              <a:cs typeface="Calibri" panose="020F0502020204030204" pitchFamily="34" charset="0"/>
            </a:endParaRPr>
          </a:p>
        </p:txBody>
      </p:sp>
      <p:sp>
        <p:nvSpPr>
          <p:cNvPr id="11" name="Marcador de contenido 2"/>
          <p:cNvSpPr txBox="1">
            <a:spLocks/>
          </p:cNvSpPr>
          <p:nvPr/>
        </p:nvSpPr>
        <p:spPr>
          <a:xfrm>
            <a:off x="4681728" y="2504530"/>
            <a:ext cx="3727704" cy="1453896"/>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82550" indent="0">
              <a:buNone/>
            </a:pPr>
            <a:r>
              <a:rPr lang="es-ES" sz="1900" dirty="0">
                <a:solidFill>
                  <a:schemeClr val="tx1"/>
                </a:solidFill>
                <a:latin typeface="Calibri" panose="020F0502020204030204" pitchFamily="34" charset="0"/>
                <a:cs typeface="Calibri" panose="020F0502020204030204" pitchFamily="34" charset="0"/>
              </a:rPr>
              <a:t> </a:t>
            </a:r>
          </a:p>
          <a:p>
            <a:pPr marL="712788" lvl="1" indent="-182563"/>
            <a:r>
              <a:rPr lang="es-ES" sz="1700" dirty="0">
                <a:solidFill>
                  <a:schemeClr val="tx1"/>
                </a:solidFill>
                <a:latin typeface="Calibri" panose="020F0502020204030204" pitchFamily="34" charset="0"/>
                <a:cs typeface="Calibri" panose="020F0502020204030204" pitchFamily="34" charset="0"/>
              </a:rPr>
              <a:t>Concentración molar</a:t>
            </a:r>
          </a:p>
          <a:p>
            <a:pPr marL="712788" lvl="1" indent="-182563"/>
            <a:r>
              <a:rPr lang="es-ES" sz="1700" dirty="0">
                <a:solidFill>
                  <a:schemeClr val="tx1"/>
                </a:solidFill>
                <a:latin typeface="Calibri" panose="020F0502020204030204" pitchFamily="34" charset="0"/>
                <a:cs typeface="Calibri" panose="020F0502020204030204" pitchFamily="34" charset="0"/>
              </a:rPr>
              <a:t>Presión parcial </a:t>
            </a:r>
          </a:p>
          <a:p>
            <a:pPr marL="712788" lvl="1" indent="-182563"/>
            <a:r>
              <a:rPr lang="es-ES" sz="1700" dirty="0">
                <a:solidFill>
                  <a:schemeClr val="tx1"/>
                </a:solidFill>
                <a:latin typeface="Calibri" panose="020F0502020204030204" pitchFamily="34" charset="0"/>
                <a:cs typeface="Calibri" panose="020F0502020204030204" pitchFamily="34" charset="0"/>
              </a:rPr>
              <a:t>Fracción en volumen</a:t>
            </a:r>
          </a:p>
        </p:txBody>
      </p:sp>
      <p:pic>
        <p:nvPicPr>
          <p:cNvPr id="15" name="Imagen 2" descr="Nueva marca difusion - web">
            <a:extLst>
              <a:ext uri="{FF2B5EF4-FFF2-40B4-BE49-F238E27FC236}">
                <a16:creationId xmlns:a16="http://schemas.microsoft.com/office/drawing/2014/main" id="{1B30E8C1-68A1-423C-B38B-82B3FBD1140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830589" y="250026"/>
            <a:ext cx="2120900" cy="660400"/>
          </a:xfrm>
          <a:prstGeom prst="rect">
            <a:avLst/>
          </a:prstGeom>
          <a:noFill/>
          <a:ln>
            <a:noFill/>
          </a:ln>
        </p:spPr>
      </p:pic>
      <p:sp>
        <p:nvSpPr>
          <p:cNvPr id="16" name="Marcador de pie de página 3"/>
          <p:cNvSpPr>
            <a:spLocks noGrp="1"/>
          </p:cNvSpPr>
          <p:nvPr>
            <p:ph type="ftr" sz="quarter" idx="11"/>
          </p:nvPr>
        </p:nvSpPr>
        <p:spPr>
          <a:xfrm>
            <a:off x="438911" y="6251260"/>
            <a:ext cx="10797657" cy="365125"/>
          </a:xfrm>
        </p:spPr>
        <p:txBody>
          <a:bodyPr/>
          <a:lstStyle/>
          <a:p>
            <a:pPr algn="l"/>
            <a:r>
              <a:rPr lang="en-US" sz="1400" dirty="0">
                <a:solidFill>
                  <a:schemeClr val="tx1"/>
                </a:solidFill>
                <a:latin typeface="Calibri" panose="020F0502020204030204" pitchFamily="34" charset="0"/>
                <a:cs typeface="Calibri" panose="020F0502020204030204" pitchFamily="34" charset="0"/>
              </a:rPr>
              <a:t>76.52/76.05/TA164 - Operaciones </a:t>
            </a:r>
            <a:r>
              <a:rPr lang="en-US" sz="1400" dirty="0" err="1">
                <a:solidFill>
                  <a:schemeClr val="tx1"/>
                </a:solidFill>
                <a:latin typeface="Calibri" panose="020F0502020204030204" pitchFamily="34" charset="0"/>
                <a:cs typeface="Calibri" panose="020F0502020204030204" pitchFamily="34" charset="0"/>
              </a:rPr>
              <a:t>Unitarias</a:t>
            </a:r>
            <a:r>
              <a:rPr lang="en-US" sz="1400" dirty="0">
                <a:solidFill>
                  <a:schemeClr val="tx1"/>
                </a:solidFill>
                <a:latin typeface="Calibri" panose="020F0502020204030204" pitchFamily="34" charset="0"/>
                <a:cs typeface="Calibri" panose="020F0502020204030204" pitchFamily="34" charset="0"/>
              </a:rPr>
              <a:t> de </a:t>
            </a:r>
            <a:r>
              <a:rPr lang="en-US" sz="1400" dirty="0" err="1">
                <a:solidFill>
                  <a:schemeClr val="tx1"/>
                </a:solidFill>
                <a:latin typeface="Calibri" panose="020F0502020204030204" pitchFamily="34" charset="0"/>
                <a:cs typeface="Calibri" panose="020F0502020204030204" pitchFamily="34" charset="0"/>
              </a:rPr>
              <a:t>Transferencia</a:t>
            </a:r>
            <a:r>
              <a:rPr lang="en-US" sz="1400" dirty="0">
                <a:solidFill>
                  <a:schemeClr val="tx1"/>
                </a:solidFill>
                <a:latin typeface="Calibri" panose="020F0502020204030204" pitchFamily="34" charset="0"/>
                <a:cs typeface="Calibri" panose="020F0502020204030204" pitchFamily="34" charset="0"/>
              </a:rPr>
              <a:t> de Materia / Operaciones </a:t>
            </a:r>
            <a:r>
              <a:rPr lang="en-US" sz="1400" dirty="0" err="1">
                <a:solidFill>
                  <a:schemeClr val="tx1"/>
                </a:solidFill>
                <a:latin typeface="Calibri" panose="020F0502020204030204" pitchFamily="34" charset="0"/>
                <a:cs typeface="Calibri" panose="020F0502020204030204" pitchFamily="34" charset="0"/>
              </a:rPr>
              <a:t>Unitarias</a:t>
            </a:r>
            <a:r>
              <a:rPr lang="en-US" sz="1400" dirty="0">
                <a:solidFill>
                  <a:schemeClr val="tx1"/>
                </a:solidFill>
                <a:latin typeface="Calibri" panose="020F0502020204030204" pitchFamily="34" charset="0"/>
                <a:cs typeface="Calibri" panose="020F0502020204030204" pitchFamily="34" charset="0"/>
              </a:rPr>
              <a:t> III                                                1° </a:t>
            </a:r>
            <a:r>
              <a:rPr lang="en-US" sz="1400" dirty="0" err="1">
                <a:solidFill>
                  <a:schemeClr val="tx1"/>
                </a:solidFill>
                <a:latin typeface="Calibri" panose="020F0502020204030204" pitchFamily="34" charset="0"/>
                <a:cs typeface="Calibri" panose="020F0502020204030204" pitchFamily="34" charset="0"/>
              </a:rPr>
              <a:t>Cuatrimestre</a:t>
            </a:r>
            <a:r>
              <a:rPr lang="en-US" sz="1400" dirty="0">
                <a:solidFill>
                  <a:schemeClr val="tx1"/>
                </a:solidFill>
                <a:latin typeface="Calibri" panose="020F0502020204030204" pitchFamily="34" charset="0"/>
                <a:cs typeface="Calibri" panose="020F0502020204030204" pitchFamily="34" charset="0"/>
              </a:rPr>
              <a:t> 2025</a:t>
            </a:r>
          </a:p>
        </p:txBody>
      </p:sp>
      <p:sp>
        <p:nvSpPr>
          <p:cNvPr id="17" name="Marcador de número de diapositiva 14"/>
          <p:cNvSpPr>
            <a:spLocks noGrp="1"/>
          </p:cNvSpPr>
          <p:nvPr>
            <p:ph type="sldNum" sz="quarter" idx="12"/>
          </p:nvPr>
        </p:nvSpPr>
        <p:spPr>
          <a:xfrm>
            <a:off x="11236569" y="6231929"/>
            <a:ext cx="531759" cy="365125"/>
          </a:xfrm>
        </p:spPr>
        <p:txBody>
          <a:bodyPr/>
          <a:lstStyle/>
          <a:p>
            <a:r>
              <a:rPr lang="en-US" sz="1600" b="1" dirty="0"/>
              <a:t>-</a:t>
            </a:r>
            <a:fld id="{69D94FCB-83B5-4144-BDC1-7118612766F0}" type="slidenum">
              <a:rPr lang="en-US" sz="1400" b="1" smtClean="0">
                <a:latin typeface="Calibri" panose="020F0502020204030204" pitchFamily="34" charset="0"/>
                <a:cs typeface="Calibri" panose="020F0502020204030204" pitchFamily="34" charset="0"/>
              </a:rPr>
              <a:t>2</a:t>
            </a:fld>
            <a:r>
              <a:rPr lang="en-US" sz="1600" b="1" dirty="0"/>
              <a:t>-</a:t>
            </a:r>
          </a:p>
        </p:txBody>
      </p:sp>
      <p:sp>
        <p:nvSpPr>
          <p:cNvPr id="18" name="Título 1"/>
          <p:cNvSpPr>
            <a:spLocks noGrp="1"/>
          </p:cNvSpPr>
          <p:nvPr>
            <p:ph type="title"/>
          </p:nvPr>
        </p:nvSpPr>
        <p:spPr>
          <a:xfrm>
            <a:off x="438911" y="250026"/>
            <a:ext cx="10071609" cy="735404"/>
          </a:xfrm>
        </p:spPr>
        <p:txBody>
          <a:bodyPr>
            <a:normAutofit/>
          </a:bodyPr>
          <a:lstStyle/>
          <a:p>
            <a:r>
              <a:rPr lang="es-AR" dirty="0"/>
              <a:t>Enunciado</a:t>
            </a:r>
            <a:r>
              <a:rPr lang="x-none" dirty="0"/>
              <a:t>	</a:t>
            </a:r>
            <a:endParaRPr lang="en-US" dirty="0"/>
          </a:p>
        </p:txBody>
      </p:sp>
    </p:spTree>
    <p:extLst>
      <p:ext uri="{BB962C8B-B14F-4D97-AF65-F5344CB8AC3E}">
        <p14:creationId xmlns:p14="http://schemas.microsoft.com/office/powerpoint/2010/main" val="1275419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strVal val="#ppt_w*0.70"/>
                                          </p:val>
                                        </p:tav>
                                        <p:tav tm="100000">
                                          <p:val>
                                            <p:strVal val="#ppt_w"/>
                                          </p:val>
                                        </p:tav>
                                      </p:tavLst>
                                    </p:anim>
                                    <p:anim calcmode="lin" valueType="num">
                                      <p:cBhvr>
                                        <p:cTn id="8" dur="1000" fill="hold"/>
                                        <p:tgtEl>
                                          <p:spTgt spid="8"/>
                                        </p:tgtEl>
                                        <p:attrNameLst>
                                          <p:attrName>ppt_h</p:attrName>
                                        </p:attrNameLst>
                                      </p:cBhvr>
                                      <p:tavLst>
                                        <p:tav tm="0">
                                          <p:val>
                                            <p:strVal val="#ppt_h"/>
                                          </p:val>
                                        </p:tav>
                                        <p:tav tm="100000">
                                          <p:val>
                                            <p:strVal val="#ppt_h"/>
                                          </p:val>
                                        </p:tav>
                                      </p:tavLst>
                                    </p:anim>
                                    <p:animEffect transition="in" filter="fade">
                                      <p:cBhvr>
                                        <p:cTn id="9" dur="1000"/>
                                        <p:tgtEl>
                                          <p:spTgt spid="8"/>
                                        </p:tgtEl>
                                      </p:cBhvr>
                                    </p:animEffect>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animEffect transition="in" filter="fade">
                                      <p:cBhvr>
                                        <p:cTn id="13" dur="1000"/>
                                        <p:tgtEl>
                                          <p:spTgt spid="9">
                                            <p:txEl>
                                              <p:pRg st="0" end="0"/>
                                            </p:txEl>
                                          </p:spTgt>
                                        </p:tgtEl>
                                      </p:cBhvr>
                                    </p:animEffect>
                                    <p:anim calcmode="lin" valueType="num">
                                      <p:cBhvr>
                                        <p:cTn id="14"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9">
                                            <p:txEl>
                                              <p:pRg st="0" end="0"/>
                                            </p:txEl>
                                          </p:spTgt>
                                        </p:tgtEl>
                                        <p:attrNameLst>
                                          <p:attrName>ppt_y</p:attrName>
                                        </p:attrNameLst>
                                      </p:cBhvr>
                                      <p:tavLst>
                                        <p:tav tm="0">
                                          <p:val>
                                            <p:strVal val="#ppt_y+.1"/>
                                          </p:val>
                                        </p:tav>
                                        <p:tav tm="100000">
                                          <p:val>
                                            <p:strVal val="#ppt_y"/>
                                          </p:val>
                                        </p:tav>
                                      </p:tavLst>
                                    </p:anim>
                                  </p:childTnLst>
                                </p:cTn>
                              </p:par>
                              <p:par>
                                <p:cTn id="16" presetID="42" presetClass="entr" presetSubtype="0" fill="hold" grpId="0" nodeType="withEffect">
                                  <p:stCondLst>
                                    <p:cond delay="400"/>
                                  </p:stCondLst>
                                  <p:childTnLst>
                                    <p:set>
                                      <p:cBhvr>
                                        <p:cTn id="17" dur="1" fill="hold">
                                          <p:stCondLst>
                                            <p:cond delay="0"/>
                                          </p:stCondLst>
                                        </p:cTn>
                                        <p:tgtEl>
                                          <p:spTgt spid="9">
                                            <p:txEl>
                                              <p:pRg st="1" end="1"/>
                                            </p:txEl>
                                          </p:spTgt>
                                        </p:tgtEl>
                                        <p:attrNameLst>
                                          <p:attrName>style.visibility</p:attrName>
                                        </p:attrNameLst>
                                      </p:cBhvr>
                                      <p:to>
                                        <p:strVal val="visible"/>
                                      </p:to>
                                    </p:set>
                                    <p:animEffect transition="in" filter="fade">
                                      <p:cBhvr>
                                        <p:cTn id="18" dur="1000"/>
                                        <p:tgtEl>
                                          <p:spTgt spid="9">
                                            <p:txEl>
                                              <p:pRg st="1" end="1"/>
                                            </p:txEl>
                                          </p:spTgt>
                                        </p:tgtEl>
                                      </p:cBhvr>
                                    </p:animEffect>
                                    <p:anim calcmode="lin" valueType="num">
                                      <p:cBhvr>
                                        <p:cTn id="19"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20" dur="1000" fill="hold"/>
                                        <p:tgtEl>
                                          <p:spTgt spid="9">
                                            <p:txEl>
                                              <p:pRg st="1" end="1"/>
                                            </p:txEl>
                                          </p:spTgt>
                                        </p:tgtEl>
                                        <p:attrNameLst>
                                          <p:attrName>ppt_y</p:attrName>
                                        </p:attrNameLst>
                                      </p:cBhvr>
                                      <p:tavLst>
                                        <p:tav tm="0">
                                          <p:val>
                                            <p:strVal val="#ppt_y+.1"/>
                                          </p:val>
                                        </p:tav>
                                        <p:tav tm="100000">
                                          <p:val>
                                            <p:strVal val="#ppt_y"/>
                                          </p:val>
                                        </p:tav>
                                      </p:tavLst>
                                    </p:anim>
                                  </p:childTnLst>
                                </p:cTn>
                              </p:par>
                              <p:par>
                                <p:cTn id="21" presetID="42" presetClass="entr" presetSubtype="0" fill="hold" grpId="0" nodeType="withEffect">
                                  <p:stCondLst>
                                    <p:cond delay="700"/>
                                  </p:stCondLst>
                                  <p:childTnLst>
                                    <p:set>
                                      <p:cBhvr>
                                        <p:cTn id="22" dur="1" fill="hold">
                                          <p:stCondLst>
                                            <p:cond delay="0"/>
                                          </p:stCondLst>
                                        </p:cTn>
                                        <p:tgtEl>
                                          <p:spTgt spid="9">
                                            <p:txEl>
                                              <p:pRg st="2" end="2"/>
                                            </p:txEl>
                                          </p:spTgt>
                                        </p:tgtEl>
                                        <p:attrNameLst>
                                          <p:attrName>style.visibility</p:attrName>
                                        </p:attrNameLst>
                                      </p:cBhvr>
                                      <p:to>
                                        <p:strVal val="visible"/>
                                      </p:to>
                                    </p:set>
                                    <p:animEffect transition="in" filter="fade">
                                      <p:cBhvr>
                                        <p:cTn id="23" dur="1000"/>
                                        <p:tgtEl>
                                          <p:spTgt spid="9">
                                            <p:txEl>
                                              <p:pRg st="2" end="2"/>
                                            </p:txEl>
                                          </p:spTgt>
                                        </p:tgtEl>
                                      </p:cBhvr>
                                    </p:animEffect>
                                    <p:anim calcmode="lin" valueType="num">
                                      <p:cBhvr>
                                        <p:cTn id="24"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25" dur="1000" fill="hold"/>
                                        <p:tgtEl>
                                          <p:spTgt spid="9">
                                            <p:txEl>
                                              <p:pRg st="2" end="2"/>
                                            </p:txEl>
                                          </p:spTgt>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1000"/>
                                  </p:stCondLst>
                                  <p:childTnLst>
                                    <p:set>
                                      <p:cBhvr>
                                        <p:cTn id="27" dur="1" fill="hold">
                                          <p:stCondLst>
                                            <p:cond delay="0"/>
                                          </p:stCondLst>
                                        </p:cTn>
                                        <p:tgtEl>
                                          <p:spTgt spid="9">
                                            <p:txEl>
                                              <p:pRg st="3" end="3"/>
                                            </p:txEl>
                                          </p:spTgt>
                                        </p:tgtEl>
                                        <p:attrNameLst>
                                          <p:attrName>style.visibility</p:attrName>
                                        </p:attrNameLst>
                                      </p:cBhvr>
                                      <p:to>
                                        <p:strVal val="visible"/>
                                      </p:to>
                                    </p:set>
                                    <p:animEffect transition="in" filter="fade">
                                      <p:cBhvr>
                                        <p:cTn id="28" dur="1000"/>
                                        <p:tgtEl>
                                          <p:spTgt spid="9">
                                            <p:txEl>
                                              <p:pRg st="3" end="3"/>
                                            </p:txEl>
                                          </p:spTgt>
                                        </p:tgtEl>
                                      </p:cBhvr>
                                    </p:animEffect>
                                    <p:anim calcmode="lin" valueType="num">
                                      <p:cBhvr>
                                        <p:cTn id="29"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9">
                                            <p:txEl>
                                              <p:pRg st="3" end="3"/>
                                            </p:txEl>
                                          </p:spTgt>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p:stCondLst>
                                    <p:cond delay="1400"/>
                                  </p:stCondLst>
                                  <p:childTnLst>
                                    <p:set>
                                      <p:cBhvr>
                                        <p:cTn id="32" dur="1" fill="hold">
                                          <p:stCondLst>
                                            <p:cond delay="0"/>
                                          </p:stCondLst>
                                        </p:cTn>
                                        <p:tgtEl>
                                          <p:spTgt spid="9">
                                            <p:txEl>
                                              <p:pRg st="4" end="4"/>
                                            </p:txEl>
                                          </p:spTgt>
                                        </p:tgtEl>
                                        <p:attrNameLst>
                                          <p:attrName>style.visibility</p:attrName>
                                        </p:attrNameLst>
                                      </p:cBhvr>
                                      <p:to>
                                        <p:strVal val="visible"/>
                                      </p:to>
                                    </p:set>
                                    <p:animEffect transition="in" filter="fade">
                                      <p:cBhvr>
                                        <p:cTn id="33" dur="1000"/>
                                        <p:tgtEl>
                                          <p:spTgt spid="9">
                                            <p:txEl>
                                              <p:pRg st="4" end="4"/>
                                            </p:txEl>
                                          </p:spTgt>
                                        </p:tgtEl>
                                      </p:cBhvr>
                                    </p:animEffect>
                                    <p:anim calcmode="lin" valueType="num">
                                      <p:cBhvr>
                                        <p:cTn id="34" dur="1000" fill="hold"/>
                                        <p:tgtEl>
                                          <p:spTgt spid="9">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9">
                                            <p:txEl>
                                              <p:pRg st="4" end="4"/>
                                            </p:txEl>
                                          </p:spTgt>
                                        </p:tgtEl>
                                        <p:attrNameLst>
                                          <p:attrName>ppt_y</p:attrName>
                                        </p:attrNameLst>
                                      </p:cBhvr>
                                      <p:tavLst>
                                        <p:tav tm="0">
                                          <p:val>
                                            <p:strVal val="#ppt_y+.1"/>
                                          </p:val>
                                        </p:tav>
                                        <p:tav tm="100000">
                                          <p:val>
                                            <p:strVal val="#ppt_y"/>
                                          </p:val>
                                        </p:tav>
                                      </p:tavLst>
                                    </p:anim>
                                  </p:childTnLst>
                                </p:cTn>
                              </p:par>
                              <p:par>
                                <p:cTn id="36" presetID="42" presetClass="entr" presetSubtype="0" fill="hold" grpId="0" nodeType="withEffect">
                                  <p:stCondLst>
                                    <p:cond delay="1800"/>
                                  </p:stCondLst>
                                  <p:childTnLst>
                                    <p:set>
                                      <p:cBhvr>
                                        <p:cTn id="37" dur="1" fill="hold">
                                          <p:stCondLst>
                                            <p:cond delay="0"/>
                                          </p:stCondLst>
                                        </p:cTn>
                                        <p:tgtEl>
                                          <p:spTgt spid="11">
                                            <p:txEl>
                                              <p:pRg st="0" end="0"/>
                                            </p:txEl>
                                          </p:spTgt>
                                        </p:tgtEl>
                                        <p:attrNameLst>
                                          <p:attrName>style.visibility</p:attrName>
                                        </p:attrNameLst>
                                      </p:cBhvr>
                                      <p:to>
                                        <p:strVal val="visible"/>
                                      </p:to>
                                    </p:set>
                                    <p:animEffect transition="in" filter="fade">
                                      <p:cBhvr>
                                        <p:cTn id="38" dur="1000"/>
                                        <p:tgtEl>
                                          <p:spTgt spid="11">
                                            <p:txEl>
                                              <p:pRg st="0" end="0"/>
                                            </p:txEl>
                                          </p:spTgt>
                                        </p:tgtEl>
                                      </p:cBhvr>
                                    </p:animEffect>
                                    <p:anim calcmode="lin" valueType="num">
                                      <p:cBhvr>
                                        <p:cTn id="39"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40" dur="1000" fill="hold"/>
                                        <p:tgtEl>
                                          <p:spTgt spid="11">
                                            <p:txEl>
                                              <p:pRg st="0" end="0"/>
                                            </p:txEl>
                                          </p:spTgt>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2200"/>
                                  </p:stCondLst>
                                  <p:childTnLst>
                                    <p:set>
                                      <p:cBhvr>
                                        <p:cTn id="42" dur="1" fill="hold">
                                          <p:stCondLst>
                                            <p:cond delay="0"/>
                                          </p:stCondLst>
                                        </p:cTn>
                                        <p:tgtEl>
                                          <p:spTgt spid="11">
                                            <p:txEl>
                                              <p:pRg st="1" end="1"/>
                                            </p:txEl>
                                          </p:spTgt>
                                        </p:tgtEl>
                                        <p:attrNameLst>
                                          <p:attrName>style.visibility</p:attrName>
                                        </p:attrNameLst>
                                      </p:cBhvr>
                                      <p:to>
                                        <p:strVal val="visible"/>
                                      </p:to>
                                    </p:set>
                                    <p:animEffect transition="in" filter="fade">
                                      <p:cBhvr>
                                        <p:cTn id="43" dur="1000"/>
                                        <p:tgtEl>
                                          <p:spTgt spid="11">
                                            <p:txEl>
                                              <p:pRg st="1" end="1"/>
                                            </p:txEl>
                                          </p:spTgt>
                                        </p:tgtEl>
                                      </p:cBhvr>
                                    </p:animEffect>
                                    <p:anim calcmode="lin" valueType="num">
                                      <p:cBhvr>
                                        <p:cTn id="44" dur="10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45" dur="1000" fill="hold"/>
                                        <p:tgtEl>
                                          <p:spTgt spid="11">
                                            <p:txEl>
                                              <p:pRg st="1" end="1"/>
                                            </p:txEl>
                                          </p:spTgt>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2600"/>
                                  </p:stCondLst>
                                  <p:childTnLst>
                                    <p:set>
                                      <p:cBhvr>
                                        <p:cTn id="47" dur="1" fill="hold">
                                          <p:stCondLst>
                                            <p:cond delay="0"/>
                                          </p:stCondLst>
                                        </p:cTn>
                                        <p:tgtEl>
                                          <p:spTgt spid="11">
                                            <p:txEl>
                                              <p:pRg st="2" end="2"/>
                                            </p:txEl>
                                          </p:spTgt>
                                        </p:tgtEl>
                                        <p:attrNameLst>
                                          <p:attrName>style.visibility</p:attrName>
                                        </p:attrNameLst>
                                      </p:cBhvr>
                                      <p:to>
                                        <p:strVal val="visible"/>
                                      </p:to>
                                    </p:set>
                                    <p:animEffect transition="in" filter="fade">
                                      <p:cBhvr>
                                        <p:cTn id="48" dur="1000"/>
                                        <p:tgtEl>
                                          <p:spTgt spid="11">
                                            <p:txEl>
                                              <p:pRg st="2" end="2"/>
                                            </p:txEl>
                                          </p:spTgt>
                                        </p:tgtEl>
                                      </p:cBhvr>
                                    </p:animEffect>
                                    <p:anim calcmode="lin" valueType="num">
                                      <p:cBhvr>
                                        <p:cTn id="49"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50" dur="1000" fill="hold"/>
                                        <p:tgtEl>
                                          <p:spTgt spid="11">
                                            <p:txEl>
                                              <p:pRg st="2" end="2"/>
                                            </p:txEl>
                                          </p:spTgt>
                                        </p:tgtEl>
                                        <p:attrNameLst>
                                          <p:attrName>ppt_y</p:attrName>
                                        </p:attrNameLst>
                                      </p:cBhvr>
                                      <p:tavLst>
                                        <p:tav tm="0">
                                          <p:val>
                                            <p:strVal val="#ppt_y+.1"/>
                                          </p:val>
                                        </p:tav>
                                        <p:tav tm="100000">
                                          <p:val>
                                            <p:strVal val="#ppt_y"/>
                                          </p:val>
                                        </p:tav>
                                      </p:tavLst>
                                    </p:anim>
                                  </p:childTnLst>
                                </p:cTn>
                              </p:par>
                              <p:par>
                                <p:cTn id="51" presetID="42" presetClass="entr" presetSubtype="0" fill="hold" grpId="0" nodeType="withEffect">
                                  <p:stCondLst>
                                    <p:cond delay="3000"/>
                                  </p:stCondLst>
                                  <p:childTnLst>
                                    <p:set>
                                      <p:cBhvr>
                                        <p:cTn id="52" dur="1" fill="hold">
                                          <p:stCondLst>
                                            <p:cond delay="0"/>
                                          </p:stCondLst>
                                        </p:cTn>
                                        <p:tgtEl>
                                          <p:spTgt spid="11">
                                            <p:txEl>
                                              <p:pRg st="3" end="3"/>
                                            </p:txEl>
                                          </p:spTgt>
                                        </p:tgtEl>
                                        <p:attrNameLst>
                                          <p:attrName>style.visibility</p:attrName>
                                        </p:attrNameLst>
                                      </p:cBhvr>
                                      <p:to>
                                        <p:strVal val="visible"/>
                                      </p:to>
                                    </p:set>
                                    <p:animEffect transition="in" filter="fade">
                                      <p:cBhvr>
                                        <p:cTn id="53" dur="1000"/>
                                        <p:tgtEl>
                                          <p:spTgt spid="11">
                                            <p:txEl>
                                              <p:pRg st="3" end="3"/>
                                            </p:txEl>
                                          </p:spTgt>
                                        </p:tgtEl>
                                      </p:cBhvr>
                                    </p:animEffect>
                                    <p:anim calcmode="lin" valueType="num">
                                      <p:cBhvr>
                                        <p:cTn id="54" dur="1000" fill="hold"/>
                                        <p:tgtEl>
                                          <p:spTgt spid="11">
                                            <p:txEl>
                                              <p:pRg st="3" end="3"/>
                                            </p:txEl>
                                          </p:spTgt>
                                        </p:tgtEl>
                                        <p:attrNameLst>
                                          <p:attrName>ppt_x</p:attrName>
                                        </p:attrNameLst>
                                      </p:cBhvr>
                                      <p:tavLst>
                                        <p:tav tm="0">
                                          <p:val>
                                            <p:strVal val="#ppt_x"/>
                                          </p:val>
                                        </p:tav>
                                        <p:tav tm="100000">
                                          <p:val>
                                            <p:strVal val="#ppt_x"/>
                                          </p:val>
                                        </p:tav>
                                      </p:tavLst>
                                    </p:anim>
                                    <p:anim calcmode="lin" valueType="num">
                                      <p:cBhvr>
                                        <p:cTn id="55" dur="1000" fill="hold"/>
                                        <p:tgtEl>
                                          <p:spTgt spid="1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10"/>
                                        </p:tgtEl>
                                        <p:attrNameLst>
                                          <p:attrName>style.visibility</p:attrName>
                                        </p:attrNameLst>
                                      </p:cBhvr>
                                      <p:to>
                                        <p:strVal val="visible"/>
                                      </p:to>
                                    </p:set>
                                    <p:animEffect transition="in" filter="fade">
                                      <p:cBhvr>
                                        <p:cTn id="60" dur="1000"/>
                                        <p:tgtEl>
                                          <p:spTgt spid="10"/>
                                        </p:tgtEl>
                                      </p:cBhvr>
                                    </p:animEffect>
                                    <p:anim calcmode="lin" valueType="num">
                                      <p:cBhvr>
                                        <p:cTn id="61" dur="1000" fill="hold"/>
                                        <p:tgtEl>
                                          <p:spTgt spid="10"/>
                                        </p:tgtEl>
                                        <p:attrNameLst>
                                          <p:attrName>ppt_x</p:attrName>
                                        </p:attrNameLst>
                                      </p:cBhvr>
                                      <p:tavLst>
                                        <p:tav tm="0">
                                          <p:val>
                                            <p:strVal val="#ppt_x"/>
                                          </p:val>
                                        </p:tav>
                                        <p:tav tm="100000">
                                          <p:val>
                                            <p:strVal val="#ppt_x"/>
                                          </p:val>
                                        </p:tav>
                                      </p:tavLst>
                                    </p:anim>
                                    <p:anim calcmode="lin" valueType="num">
                                      <p:cBhvr>
                                        <p:cTn id="62"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uiExpand="1" build="p"/>
      <p:bldP spid="10" grpId="0"/>
      <p:bldP spid="11"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Marcador de contenido 2"/>
              <p:cNvSpPr>
                <a:spLocks noGrp="1"/>
              </p:cNvSpPr>
              <p:nvPr>
                <p:ph idx="1"/>
              </p:nvPr>
            </p:nvSpPr>
            <p:spPr>
              <a:xfrm>
                <a:off x="438911" y="1948177"/>
                <a:ext cx="11329417" cy="4020312"/>
              </a:xfrm>
            </p:spPr>
            <p:txBody>
              <a:bodyPr anchor="t">
                <a:normAutofit/>
              </a:bodyPr>
              <a:lstStyle/>
              <a:p>
                <a:pPr marL="45720" indent="0">
                  <a:buSzPct val="100000"/>
                  <a:buNone/>
                </a:pPr>
                <a:endParaRPr lang="es-AR" sz="1800" i="1" dirty="0">
                  <a:solidFill>
                    <a:schemeClr val="tx1"/>
                  </a:solidFill>
                </a:endParaRPr>
              </a:p>
              <a:p>
                <a:pPr marL="0" indent="0">
                  <a:buSzPct val="100000"/>
                  <a:buNone/>
                </a:pPr>
                <a14:m>
                  <m:oMathPara xmlns:m="http://schemas.openxmlformats.org/officeDocument/2006/math">
                    <m:oMathParaPr>
                      <m:jc m:val="centerGroup"/>
                    </m:oMathParaPr>
                    <m:oMath xmlns:m="http://schemas.openxmlformats.org/officeDocument/2006/math">
                      <m:r>
                        <a:rPr lang="es-AR" sz="1800" i="1" smtClean="0">
                          <a:solidFill>
                            <a:schemeClr val="tx1"/>
                          </a:solidFill>
                          <a:latin typeface="Cambria Math" panose="02040503050406030204" pitchFamily="18" charset="0"/>
                        </a:rPr>
                        <m:t>𝐹𝑟</m:t>
                      </m:r>
                      <m:r>
                        <a:rPr lang="es-419" sz="1800" b="0" i="1" smtClean="0">
                          <a:solidFill>
                            <a:schemeClr val="tx1"/>
                          </a:solidFill>
                          <a:latin typeface="Cambria Math" panose="02040503050406030204" pitchFamily="18" charset="0"/>
                        </a:rPr>
                        <m:t>𝑎</m:t>
                      </m:r>
                      <m:r>
                        <a:rPr lang="es-AR" sz="1800" i="1" smtClean="0">
                          <a:solidFill>
                            <a:schemeClr val="tx1"/>
                          </a:solidFill>
                          <a:latin typeface="Cambria Math" panose="02040503050406030204" pitchFamily="18" charset="0"/>
                        </a:rPr>
                        <m:t>𝑐𝑐𝑖</m:t>
                      </m:r>
                      <m:r>
                        <a:rPr lang="es-AR" sz="1800" i="1" smtClean="0">
                          <a:solidFill>
                            <a:schemeClr val="tx1"/>
                          </a:solidFill>
                          <a:latin typeface="Cambria Math" panose="02040503050406030204" pitchFamily="18" charset="0"/>
                        </a:rPr>
                        <m:t>ó</m:t>
                      </m:r>
                      <m:r>
                        <a:rPr lang="es-AR" sz="1800" i="1" smtClean="0">
                          <a:solidFill>
                            <a:schemeClr val="tx1"/>
                          </a:solidFill>
                          <a:latin typeface="Cambria Math" panose="02040503050406030204" pitchFamily="18" charset="0"/>
                        </a:rPr>
                        <m:t>𝑛</m:t>
                      </m:r>
                      <m:r>
                        <a:rPr lang="es-AR" sz="1800" i="1" smtClean="0">
                          <a:solidFill>
                            <a:schemeClr val="tx1"/>
                          </a:solidFill>
                          <a:latin typeface="Cambria Math" panose="02040503050406030204" pitchFamily="18" charset="0"/>
                        </a:rPr>
                        <m:t> </m:t>
                      </m:r>
                      <m:r>
                        <a:rPr lang="es-AR" sz="1800" i="1" smtClean="0">
                          <a:solidFill>
                            <a:schemeClr val="tx1"/>
                          </a:solidFill>
                          <a:latin typeface="Cambria Math" panose="02040503050406030204" pitchFamily="18" charset="0"/>
                        </a:rPr>
                        <m:t>𝑚</m:t>
                      </m:r>
                      <m:r>
                        <a:rPr lang="es-AR" sz="1800" i="1" smtClean="0">
                          <a:solidFill>
                            <a:schemeClr val="tx1"/>
                          </a:solidFill>
                          <a:latin typeface="Cambria Math" panose="02040503050406030204" pitchFamily="18" charset="0"/>
                        </a:rPr>
                        <m:t>á</m:t>
                      </m:r>
                      <m:r>
                        <a:rPr lang="es-AR" sz="1800" i="1" smtClean="0">
                          <a:solidFill>
                            <a:schemeClr val="tx1"/>
                          </a:solidFill>
                          <a:latin typeface="Cambria Math" panose="02040503050406030204" pitchFamily="18" charset="0"/>
                        </a:rPr>
                        <m:t>𝑠𝑖𝑐𝑎</m:t>
                      </m:r>
                      <m:r>
                        <a:rPr lang="es-AR" sz="1800" i="1" smtClean="0">
                          <a:solidFill>
                            <a:schemeClr val="tx1"/>
                          </a:solidFill>
                          <a:latin typeface="Cambria Math" panose="02040503050406030204" pitchFamily="18" charset="0"/>
                        </a:rPr>
                        <m:t> </m:t>
                      </m:r>
                      <m:r>
                        <a:rPr lang="es-AR" sz="1800" i="1" smtClean="0">
                          <a:solidFill>
                            <a:schemeClr val="tx1"/>
                          </a:solidFill>
                          <a:latin typeface="Cambria Math" panose="02040503050406030204" pitchFamily="18" charset="0"/>
                        </a:rPr>
                        <m:t>𝑑𝑒</m:t>
                      </m:r>
                      <m:r>
                        <a:rPr lang="es-AR" sz="1800" i="1" smtClean="0">
                          <a:solidFill>
                            <a:schemeClr val="tx1"/>
                          </a:solidFill>
                          <a:latin typeface="Cambria Math" panose="02040503050406030204" pitchFamily="18" charset="0"/>
                        </a:rPr>
                        <m:t> </m:t>
                      </m:r>
                      <m:r>
                        <a:rPr lang="es-419" sz="1800" b="0" i="1" smtClean="0">
                          <a:solidFill>
                            <a:schemeClr val="tx1"/>
                          </a:solidFill>
                          <a:latin typeface="Cambria Math" panose="02040503050406030204" pitchFamily="18" charset="0"/>
                        </a:rPr>
                        <m:t>𝐴</m:t>
                      </m:r>
                      <m:r>
                        <a:rPr lang="es-419" sz="1800" b="0" i="1" smtClean="0">
                          <a:solidFill>
                            <a:schemeClr val="tx1"/>
                          </a:solidFill>
                          <a:latin typeface="Cambria Math" panose="02040503050406030204" pitchFamily="18" charset="0"/>
                        </a:rPr>
                        <m:t>=</m:t>
                      </m:r>
                      <m:sSubSup>
                        <m:sSubSupPr>
                          <m:ctrlPr>
                            <a:rPr lang="es-419" sz="1800" i="1">
                              <a:solidFill>
                                <a:schemeClr val="tx1"/>
                              </a:solidFill>
                              <a:latin typeface="Cambria Math" panose="02040503050406030204" pitchFamily="18" charset="0"/>
                            </a:rPr>
                          </m:ctrlPr>
                        </m:sSubSupPr>
                        <m:e>
                          <m:r>
                            <a:rPr lang="es-419" sz="1800" i="1">
                              <a:solidFill>
                                <a:schemeClr val="tx1"/>
                              </a:solidFill>
                              <a:latin typeface="Cambria Math" panose="02040503050406030204" pitchFamily="18" charset="0"/>
                            </a:rPr>
                            <m:t>𝑥</m:t>
                          </m:r>
                        </m:e>
                        <m:sub>
                          <m:r>
                            <a:rPr lang="es-419" sz="1800" i="1">
                              <a:solidFill>
                                <a:schemeClr val="tx1"/>
                              </a:solidFill>
                              <a:latin typeface="Cambria Math" panose="02040503050406030204" pitchFamily="18" charset="0"/>
                            </a:rPr>
                            <m:t>𝐴</m:t>
                          </m:r>
                        </m:sub>
                        <m:sup>
                          <m:r>
                            <a:rPr lang="es-419" sz="1800" i="1">
                              <a:solidFill>
                                <a:schemeClr val="tx1"/>
                              </a:solidFill>
                              <a:latin typeface="Cambria Math" panose="02040503050406030204" pitchFamily="18" charset="0"/>
                            </a:rPr>
                            <m:t>𝑀</m:t>
                          </m:r>
                        </m:sup>
                      </m:sSubSup>
                      <m:r>
                        <a:rPr lang="es-419" sz="1800" i="1" smtClean="0">
                          <a:solidFill>
                            <a:schemeClr val="tx1"/>
                          </a:solidFill>
                          <a:latin typeface="Cambria Math" panose="02040503050406030204" pitchFamily="18" charset="0"/>
                        </a:rPr>
                        <m:t>≝</m:t>
                      </m:r>
                      <m:f>
                        <m:fPr>
                          <m:ctrlPr>
                            <a:rPr lang="en-US" sz="1800" i="1">
                              <a:solidFill>
                                <a:schemeClr val="tx1"/>
                              </a:solidFill>
                              <a:latin typeface="Cambria Math" panose="02040503050406030204" pitchFamily="18" charset="0"/>
                            </a:rPr>
                          </m:ctrlPr>
                        </m:fPr>
                        <m:num>
                          <m:r>
                            <a:rPr lang="es-AR" sz="1800" i="1">
                              <a:solidFill>
                                <a:schemeClr val="tx1"/>
                              </a:solidFill>
                              <a:latin typeface="Cambria Math" panose="02040503050406030204" pitchFamily="18" charset="0"/>
                            </a:rPr>
                            <m:t>𝑚𝑎𝑠𝑎</m:t>
                          </m:r>
                          <m:r>
                            <a:rPr lang="es-AR" sz="1800" i="1">
                              <a:solidFill>
                                <a:schemeClr val="tx1"/>
                              </a:solidFill>
                              <a:latin typeface="Cambria Math" panose="02040503050406030204" pitchFamily="18" charset="0"/>
                            </a:rPr>
                            <m:t> </m:t>
                          </m:r>
                          <m:r>
                            <a:rPr lang="es-AR" sz="1800" i="1">
                              <a:solidFill>
                                <a:schemeClr val="tx1"/>
                              </a:solidFill>
                              <a:latin typeface="Cambria Math" panose="02040503050406030204" pitchFamily="18" charset="0"/>
                            </a:rPr>
                            <m:t>𝑑𝑒</m:t>
                          </m:r>
                          <m:r>
                            <a:rPr lang="es-AR" sz="1800" i="1">
                              <a:solidFill>
                                <a:schemeClr val="tx1"/>
                              </a:solidFill>
                              <a:latin typeface="Cambria Math" panose="02040503050406030204" pitchFamily="18" charset="0"/>
                            </a:rPr>
                            <m:t> </m:t>
                          </m:r>
                          <m:r>
                            <a:rPr lang="es-419" sz="1800" b="0" i="1" smtClean="0">
                              <a:solidFill>
                                <a:schemeClr val="tx1"/>
                              </a:solidFill>
                              <a:latin typeface="Cambria Math" panose="02040503050406030204" pitchFamily="18" charset="0"/>
                            </a:rPr>
                            <m:t>𝐴</m:t>
                          </m:r>
                        </m:num>
                        <m:den>
                          <m:r>
                            <a:rPr lang="es-AR" sz="1800" i="1">
                              <a:solidFill>
                                <a:schemeClr val="tx1"/>
                              </a:solidFill>
                              <a:latin typeface="Cambria Math" panose="02040503050406030204" pitchFamily="18" charset="0"/>
                            </a:rPr>
                            <m:t>𝑚𝑎𝑠𝑎</m:t>
                          </m:r>
                          <m:r>
                            <a:rPr lang="es-AR" sz="1800" i="1">
                              <a:solidFill>
                                <a:schemeClr val="tx1"/>
                              </a:solidFill>
                              <a:latin typeface="Cambria Math" panose="02040503050406030204" pitchFamily="18" charset="0"/>
                            </a:rPr>
                            <m:t> </m:t>
                          </m:r>
                          <m:r>
                            <a:rPr lang="es-AR" sz="1800" i="1">
                              <a:solidFill>
                                <a:schemeClr val="tx1"/>
                              </a:solidFill>
                              <a:latin typeface="Cambria Math" panose="02040503050406030204" pitchFamily="18" charset="0"/>
                            </a:rPr>
                            <m:t>𝑑𝑒</m:t>
                          </m:r>
                          <m:r>
                            <a:rPr lang="es-AR" sz="1800" i="1">
                              <a:solidFill>
                                <a:schemeClr val="tx1"/>
                              </a:solidFill>
                              <a:latin typeface="Cambria Math" panose="02040503050406030204" pitchFamily="18" charset="0"/>
                            </a:rPr>
                            <m:t> </m:t>
                          </m:r>
                          <m:r>
                            <a:rPr lang="es-419" sz="1800" b="0" i="1" smtClean="0">
                              <a:solidFill>
                                <a:schemeClr val="tx1"/>
                              </a:solidFill>
                              <a:latin typeface="Cambria Math" panose="02040503050406030204" pitchFamily="18" charset="0"/>
                            </a:rPr>
                            <m:t>𝐴</m:t>
                          </m:r>
                          <m:r>
                            <a:rPr lang="es-AR" sz="1800" i="1">
                              <a:solidFill>
                                <a:schemeClr val="tx1"/>
                              </a:solidFill>
                              <a:latin typeface="Cambria Math" panose="02040503050406030204" pitchFamily="18" charset="0"/>
                            </a:rPr>
                            <m:t>+</m:t>
                          </m:r>
                          <m:r>
                            <a:rPr lang="es-AR" sz="1800" i="1">
                              <a:solidFill>
                                <a:schemeClr val="tx1"/>
                              </a:solidFill>
                              <a:latin typeface="Cambria Math" panose="02040503050406030204" pitchFamily="18" charset="0"/>
                            </a:rPr>
                            <m:t>𝑚𝑎𝑠𝑎</m:t>
                          </m:r>
                          <m:r>
                            <a:rPr lang="es-AR" sz="1800" i="1">
                              <a:solidFill>
                                <a:schemeClr val="tx1"/>
                              </a:solidFill>
                              <a:latin typeface="Cambria Math" panose="02040503050406030204" pitchFamily="18" charset="0"/>
                            </a:rPr>
                            <m:t> </m:t>
                          </m:r>
                          <m:r>
                            <a:rPr lang="es-AR" sz="1800" i="1">
                              <a:solidFill>
                                <a:schemeClr val="tx1"/>
                              </a:solidFill>
                              <a:latin typeface="Cambria Math" panose="02040503050406030204" pitchFamily="18" charset="0"/>
                            </a:rPr>
                            <m:t>𝑑𝑒</m:t>
                          </m:r>
                          <m:r>
                            <a:rPr lang="es-AR" sz="1800" i="1">
                              <a:solidFill>
                                <a:schemeClr val="tx1"/>
                              </a:solidFill>
                              <a:latin typeface="Cambria Math" panose="02040503050406030204" pitchFamily="18" charset="0"/>
                            </a:rPr>
                            <m:t> </m:t>
                          </m:r>
                          <m:r>
                            <a:rPr lang="es-419" sz="1800" b="0" i="1" smtClean="0">
                              <a:solidFill>
                                <a:schemeClr val="tx1"/>
                              </a:solidFill>
                              <a:latin typeface="Cambria Math" panose="02040503050406030204" pitchFamily="18" charset="0"/>
                            </a:rPr>
                            <m:t>𝐵</m:t>
                          </m:r>
                          <m:r>
                            <a:rPr lang="es-AR" sz="1800" i="1">
                              <a:solidFill>
                                <a:schemeClr val="tx1"/>
                              </a:solidFill>
                              <a:latin typeface="Cambria Math" panose="02040503050406030204" pitchFamily="18" charset="0"/>
                            </a:rPr>
                            <m:t>+</m:t>
                          </m:r>
                          <m:r>
                            <a:rPr lang="es-AR" sz="1800" i="1">
                              <a:solidFill>
                                <a:schemeClr val="tx1"/>
                              </a:solidFill>
                              <a:latin typeface="Cambria Math" panose="02040503050406030204" pitchFamily="18" charset="0"/>
                            </a:rPr>
                            <m:t>𝑚𝑎𝑠𝑎</m:t>
                          </m:r>
                          <m:r>
                            <a:rPr lang="es-AR" sz="1800" i="1">
                              <a:solidFill>
                                <a:schemeClr val="tx1"/>
                              </a:solidFill>
                              <a:latin typeface="Cambria Math" panose="02040503050406030204" pitchFamily="18" charset="0"/>
                            </a:rPr>
                            <m:t> </m:t>
                          </m:r>
                          <m:r>
                            <a:rPr lang="es-AR" sz="1800" i="1">
                              <a:solidFill>
                                <a:schemeClr val="tx1"/>
                              </a:solidFill>
                              <a:latin typeface="Cambria Math" panose="02040503050406030204" pitchFamily="18" charset="0"/>
                            </a:rPr>
                            <m:t>𝑑𝑒</m:t>
                          </m:r>
                          <m:r>
                            <a:rPr lang="es-AR" sz="1800" i="1">
                              <a:solidFill>
                                <a:schemeClr val="tx1"/>
                              </a:solidFill>
                              <a:latin typeface="Cambria Math" panose="02040503050406030204" pitchFamily="18" charset="0"/>
                            </a:rPr>
                            <m:t> </m:t>
                          </m:r>
                          <m:r>
                            <a:rPr lang="es-419" sz="1800" b="0" i="1" smtClean="0">
                              <a:solidFill>
                                <a:schemeClr val="tx1"/>
                              </a:solidFill>
                              <a:latin typeface="Cambria Math" panose="02040503050406030204" pitchFamily="18" charset="0"/>
                            </a:rPr>
                            <m:t>𝐶</m:t>
                          </m:r>
                        </m:den>
                      </m:f>
                    </m:oMath>
                  </m:oMathPara>
                </a14:m>
                <a:endParaRPr lang="en-US" sz="1800" dirty="0">
                  <a:solidFill>
                    <a:schemeClr val="tx1"/>
                  </a:solidFill>
                </a:endParaRPr>
              </a:p>
              <a:p>
                <a:pPr marL="0" indent="0">
                  <a:buSzPct val="100000"/>
                  <a:buNone/>
                </a:pPr>
                <a:endParaRPr lang="en-US" sz="1800" dirty="0">
                  <a:solidFill>
                    <a:schemeClr val="tx1"/>
                  </a:solidFill>
                </a:endParaRPr>
              </a:p>
              <a:p>
                <a:pPr marL="0" indent="0">
                  <a:buNone/>
                </a:pPr>
                <a14:m>
                  <m:oMathPara xmlns:m="http://schemas.openxmlformats.org/officeDocument/2006/math">
                    <m:oMathParaPr>
                      <m:jc m:val="centerGroup"/>
                    </m:oMathParaPr>
                    <m:oMath xmlns:m="http://schemas.openxmlformats.org/officeDocument/2006/math">
                      <m:r>
                        <a:rPr lang="es-AR" sz="1800" i="1">
                          <a:solidFill>
                            <a:schemeClr val="tx1"/>
                          </a:solidFill>
                          <a:latin typeface="Cambria Math" panose="02040503050406030204" pitchFamily="18" charset="0"/>
                        </a:rPr>
                        <m:t>𝐹𝑟𝑎𝑐𝑐𝑖</m:t>
                      </m:r>
                      <m:r>
                        <a:rPr lang="es-AR" sz="1800" i="1">
                          <a:solidFill>
                            <a:schemeClr val="tx1"/>
                          </a:solidFill>
                          <a:latin typeface="Cambria Math" panose="02040503050406030204" pitchFamily="18" charset="0"/>
                        </a:rPr>
                        <m:t>ó</m:t>
                      </m:r>
                      <m:r>
                        <a:rPr lang="es-AR" sz="1800" i="1">
                          <a:solidFill>
                            <a:schemeClr val="tx1"/>
                          </a:solidFill>
                          <a:latin typeface="Cambria Math" panose="02040503050406030204" pitchFamily="18" charset="0"/>
                        </a:rPr>
                        <m:t>𝑛</m:t>
                      </m:r>
                      <m:r>
                        <a:rPr lang="es-AR" sz="1800" i="1">
                          <a:solidFill>
                            <a:schemeClr val="tx1"/>
                          </a:solidFill>
                          <a:latin typeface="Cambria Math" panose="02040503050406030204" pitchFamily="18" charset="0"/>
                        </a:rPr>
                        <m:t> </m:t>
                      </m:r>
                      <m:r>
                        <a:rPr lang="es-AR" sz="1800" i="1">
                          <a:solidFill>
                            <a:schemeClr val="tx1"/>
                          </a:solidFill>
                          <a:latin typeface="Cambria Math" panose="02040503050406030204" pitchFamily="18" charset="0"/>
                        </a:rPr>
                        <m:t>𝑚𝑜𝑙𝑎𝑟</m:t>
                      </m:r>
                      <m:r>
                        <a:rPr lang="es-AR" sz="1800" i="1">
                          <a:solidFill>
                            <a:schemeClr val="tx1"/>
                          </a:solidFill>
                          <a:latin typeface="Cambria Math" panose="02040503050406030204" pitchFamily="18" charset="0"/>
                        </a:rPr>
                        <m:t> </m:t>
                      </m:r>
                      <m:r>
                        <a:rPr lang="es-AR" sz="1800" i="1">
                          <a:solidFill>
                            <a:schemeClr val="tx1"/>
                          </a:solidFill>
                          <a:latin typeface="Cambria Math" panose="02040503050406030204" pitchFamily="18" charset="0"/>
                        </a:rPr>
                        <m:t>𝑑𝑒</m:t>
                      </m:r>
                      <m:r>
                        <a:rPr lang="es-AR" sz="1800" i="1">
                          <a:solidFill>
                            <a:schemeClr val="tx1"/>
                          </a:solidFill>
                          <a:latin typeface="Cambria Math" panose="02040503050406030204" pitchFamily="18" charset="0"/>
                        </a:rPr>
                        <m:t> </m:t>
                      </m:r>
                      <m:r>
                        <a:rPr lang="es-419" sz="1800" b="0" i="1" smtClean="0">
                          <a:solidFill>
                            <a:schemeClr val="tx1"/>
                          </a:solidFill>
                          <a:latin typeface="Cambria Math" panose="02040503050406030204" pitchFamily="18" charset="0"/>
                        </a:rPr>
                        <m:t>𝐴</m:t>
                      </m:r>
                      <m:r>
                        <a:rPr lang="es-419" sz="1800" b="0" i="1" smtClean="0">
                          <a:solidFill>
                            <a:schemeClr val="tx1"/>
                          </a:solidFill>
                          <a:latin typeface="Cambria Math" panose="02040503050406030204" pitchFamily="18" charset="0"/>
                        </a:rPr>
                        <m:t>=</m:t>
                      </m:r>
                      <m:sSub>
                        <m:sSubPr>
                          <m:ctrlPr>
                            <a:rPr lang="es-419" sz="1800" i="1">
                              <a:solidFill>
                                <a:schemeClr val="tx1"/>
                              </a:solidFill>
                              <a:latin typeface="Cambria Math" panose="02040503050406030204" pitchFamily="18" charset="0"/>
                            </a:rPr>
                          </m:ctrlPr>
                        </m:sSubPr>
                        <m:e>
                          <m:r>
                            <a:rPr lang="es-419" sz="1800" b="0" i="1" smtClean="0">
                              <a:solidFill>
                                <a:schemeClr val="tx1"/>
                              </a:solidFill>
                              <a:latin typeface="Cambria Math" panose="02040503050406030204" pitchFamily="18" charset="0"/>
                            </a:rPr>
                            <m:t>𝑥</m:t>
                          </m:r>
                        </m:e>
                        <m:sub>
                          <m:r>
                            <a:rPr lang="es-419" sz="1800" i="1">
                              <a:solidFill>
                                <a:schemeClr val="tx1"/>
                              </a:solidFill>
                              <a:latin typeface="Cambria Math" panose="02040503050406030204" pitchFamily="18" charset="0"/>
                            </a:rPr>
                            <m:t>𝐴</m:t>
                          </m:r>
                        </m:sub>
                      </m:sSub>
                      <m:r>
                        <a:rPr lang="es-419" sz="1800" i="1">
                          <a:solidFill>
                            <a:schemeClr val="tx1"/>
                          </a:solidFill>
                          <a:latin typeface="Cambria Math" panose="02040503050406030204" pitchFamily="18" charset="0"/>
                        </a:rPr>
                        <m:t>≝</m:t>
                      </m:r>
                      <m:f>
                        <m:fPr>
                          <m:ctrlPr>
                            <a:rPr lang="en-US" sz="1800" i="1">
                              <a:solidFill>
                                <a:schemeClr val="tx1"/>
                              </a:solidFill>
                              <a:latin typeface="Cambria Math" panose="02040503050406030204" pitchFamily="18" charset="0"/>
                            </a:rPr>
                          </m:ctrlPr>
                        </m:fPr>
                        <m:num>
                          <m:r>
                            <a:rPr lang="es-AR" sz="1800" i="1">
                              <a:solidFill>
                                <a:schemeClr val="tx1"/>
                              </a:solidFill>
                              <a:latin typeface="Cambria Math" panose="02040503050406030204" pitchFamily="18" charset="0"/>
                            </a:rPr>
                            <m:t>𝑚𝑜𝑙𝑒𝑠</m:t>
                          </m:r>
                          <m:r>
                            <a:rPr lang="es-AR" sz="1800" i="1">
                              <a:solidFill>
                                <a:schemeClr val="tx1"/>
                              </a:solidFill>
                              <a:latin typeface="Cambria Math" panose="02040503050406030204" pitchFamily="18" charset="0"/>
                            </a:rPr>
                            <m:t> </m:t>
                          </m:r>
                          <m:r>
                            <a:rPr lang="es-AR" sz="1800" i="1">
                              <a:solidFill>
                                <a:schemeClr val="tx1"/>
                              </a:solidFill>
                              <a:latin typeface="Cambria Math" panose="02040503050406030204" pitchFamily="18" charset="0"/>
                            </a:rPr>
                            <m:t>𝑑𝑒</m:t>
                          </m:r>
                          <m:r>
                            <a:rPr lang="es-AR" sz="1800" i="1">
                              <a:solidFill>
                                <a:schemeClr val="tx1"/>
                              </a:solidFill>
                              <a:latin typeface="Cambria Math" panose="02040503050406030204" pitchFamily="18" charset="0"/>
                            </a:rPr>
                            <m:t> </m:t>
                          </m:r>
                          <m:r>
                            <a:rPr lang="es-419" sz="1800" b="0" i="1" smtClean="0">
                              <a:solidFill>
                                <a:schemeClr val="tx1"/>
                              </a:solidFill>
                              <a:latin typeface="Cambria Math" panose="02040503050406030204" pitchFamily="18" charset="0"/>
                            </a:rPr>
                            <m:t>𝐴</m:t>
                          </m:r>
                        </m:num>
                        <m:den>
                          <m:r>
                            <a:rPr lang="es-AR" sz="1800" i="1">
                              <a:solidFill>
                                <a:schemeClr val="tx1"/>
                              </a:solidFill>
                              <a:latin typeface="Cambria Math" panose="02040503050406030204" pitchFamily="18" charset="0"/>
                            </a:rPr>
                            <m:t>𝑚𝑜𝑙𝑒𝑠</m:t>
                          </m:r>
                          <m:r>
                            <a:rPr lang="es-AR" sz="1800" i="1">
                              <a:solidFill>
                                <a:schemeClr val="tx1"/>
                              </a:solidFill>
                              <a:latin typeface="Cambria Math" panose="02040503050406030204" pitchFamily="18" charset="0"/>
                            </a:rPr>
                            <m:t> </m:t>
                          </m:r>
                          <m:r>
                            <a:rPr lang="es-AR" sz="1800" i="1">
                              <a:solidFill>
                                <a:schemeClr val="tx1"/>
                              </a:solidFill>
                              <a:latin typeface="Cambria Math" panose="02040503050406030204" pitchFamily="18" charset="0"/>
                            </a:rPr>
                            <m:t>𝑑𝑒</m:t>
                          </m:r>
                          <m:r>
                            <a:rPr lang="es-AR" sz="1800" i="1">
                              <a:solidFill>
                                <a:schemeClr val="tx1"/>
                              </a:solidFill>
                              <a:latin typeface="Cambria Math" panose="02040503050406030204" pitchFamily="18" charset="0"/>
                            </a:rPr>
                            <m:t> </m:t>
                          </m:r>
                          <m:r>
                            <a:rPr lang="es-419" sz="1800" b="0" i="1" smtClean="0">
                              <a:solidFill>
                                <a:schemeClr val="tx1"/>
                              </a:solidFill>
                              <a:latin typeface="Cambria Math" panose="02040503050406030204" pitchFamily="18" charset="0"/>
                            </a:rPr>
                            <m:t>𝐴</m:t>
                          </m:r>
                          <m:r>
                            <a:rPr lang="es-AR" sz="1800" i="1">
                              <a:solidFill>
                                <a:schemeClr val="tx1"/>
                              </a:solidFill>
                              <a:latin typeface="Cambria Math" panose="02040503050406030204" pitchFamily="18" charset="0"/>
                            </a:rPr>
                            <m:t>+</m:t>
                          </m:r>
                          <m:r>
                            <a:rPr lang="es-AR" sz="1800" i="1">
                              <a:solidFill>
                                <a:schemeClr val="tx1"/>
                              </a:solidFill>
                              <a:latin typeface="Cambria Math" panose="02040503050406030204" pitchFamily="18" charset="0"/>
                            </a:rPr>
                            <m:t>𝑚𝑜𝑙𝑒𝑠</m:t>
                          </m:r>
                          <m:r>
                            <a:rPr lang="es-AR" sz="1800" i="1">
                              <a:solidFill>
                                <a:schemeClr val="tx1"/>
                              </a:solidFill>
                              <a:latin typeface="Cambria Math" panose="02040503050406030204" pitchFamily="18" charset="0"/>
                            </a:rPr>
                            <m:t> </m:t>
                          </m:r>
                          <m:r>
                            <a:rPr lang="es-AR" sz="1800" i="1">
                              <a:solidFill>
                                <a:schemeClr val="tx1"/>
                              </a:solidFill>
                              <a:latin typeface="Cambria Math" panose="02040503050406030204" pitchFamily="18" charset="0"/>
                            </a:rPr>
                            <m:t>𝑑𝑒</m:t>
                          </m:r>
                          <m:r>
                            <a:rPr lang="es-AR" sz="1800" i="1">
                              <a:solidFill>
                                <a:schemeClr val="tx1"/>
                              </a:solidFill>
                              <a:latin typeface="Cambria Math" panose="02040503050406030204" pitchFamily="18" charset="0"/>
                            </a:rPr>
                            <m:t> </m:t>
                          </m:r>
                          <m:r>
                            <a:rPr lang="es-419" sz="1800" b="0" i="1" smtClean="0">
                              <a:solidFill>
                                <a:schemeClr val="tx1"/>
                              </a:solidFill>
                              <a:latin typeface="Cambria Math" panose="02040503050406030204" pitchFamily="18" charset="0"/>
                            </a:rPr>
                            <m:t>𝐵</m:t>
                          </m:r>
                          <m:r>
                            <a:rPr lang="es-AR" sz="1800" i="1">
                              <a:solidFill>
                                <a:schemeClr val="tx1"/>
                              </a:solidFill>
                              <a:latin typeface="Cambria Math" panose="02040503050406030204" pitchFamily="18" charset="0"/>
                            </a:rPr>
                            <m:t>+</m:t>
                          </m:r>
                          <m:r>
                            <a:rPr lang="es-AR" sz="1800" i="1">
                              <a:solidFill>
                                <a:schemeClr val="tx1"/>
                              </a:solidFill>
                              <a:latin typeface="Cambria Math" panose="02040503050406030204" pitchFamily="18" charset="0"/>
                            </a:rPr>
                            <m:t>𝑚𝑜𝑙𝑒𝑠</m:t>
                          </m:r>
                          <m:r>
                            <a:rPr lang="es-AR" sz="1800" i="1">
                              <a:solidFill>
                                <a:schemeClr val="tx1"/>
                              </a:solidFill>
                              <a:latin typeface="Cambria Math" panose="02040503050406030204" pitchFamily="18" charset="0"/>
                            </a:rPr>
                            <m:t> </m:t>
                          </m:r>
                          <m:r>
                            <a:rPr lang="es-AR" sz="1800" i="1">
                              <a:solidFill>
                                <a:schemeClr val="tx1"/>
                              </a:solidFill>
                              <a:latin typeface="Cambria Math" panose="02040503050406030204" pitchFamily="18" charset="0"/>
                            </a:rPr>
                            <m:t>𝑑𝑒</m:t>
                          </m:r>
                          <m:r>
                            <a:rPr lang="es-AR" sz="1800" i="1">
                              <a:solidFill>
                                <a:schemeClr val="tx1"/>
                              </a:solidFill>
                              <a:latin typeface="Cambria Math" panose="02040503050406030204" pitchFamily="18" charset="0"/>
                            </a:rPr>
                            <m:t> </m:t>
                          </m:r>
                          <m:r>
                            <a:rPr lang="es-419" sz="1800" b="0" i="1" smtClean="0">
                              <a:solidFill>
                                <a:schemeClr val="tx1"/>
                              </a:solidFill>
                              <a:latin typeface="Cambria Math" panose="02040503050406030204" pitchFamily="18" charset="0"/>
                            </a:rPr>
                            <m:t>𝐶</m:t>
                          </m:r>
                        </m:den>
                      </m:f>
                    </m:oMath>
                  </m:oMathPara>
                </a14:m>
                <a:endParaRPr lang="en-US" sz="1800" i="1" dirty="0">
                  <a:solidFill>
                    <a:schemeClr val="tx1"/>
                  </a:solidFill>
                </a:endParaRPr>
              </a:p>
              <a:p>
                <a:pPr marL="0" indent="0">
                  <a:buNone/>
                </a:pPr>
                <a:endParaRPr lang="es-AR" sz="1800" i="1" dirty="0">
                  <a:solidFill>
                    <a:schemeClr val="tx1"/>
                  </a:solidFill>
                </a:endParaRPr>
              </a:p>
              <a:p>
                <a:pPr marL="0" indent="0">
                  <a:buNone/>
                </a:pPr>
                <a14:m>
                  <m:oMathPara xmlns:m="http://schemas.openxmlformats.org/officeDocument/2006/math">
                    <m:oMathParaPr>
                      <m:jc m:val="centerGroup"/>
                    </m:oMathParaPr>
                    <m:oMath xmlns:m="http://schemas.openxmlformats.org/officeDocument/2006/math">
                      <m:r>
                        <a:rPr lang="es-AR" sz="1800" i="1">
                          <a:solidFill>
                            <a:schemeClr val="tx1"/>
                          </a:solidFill>
                          <a:latin typeface="Cambria Math" panose="02040503050406030204" pitchFamily="18" charset="0"/>
                        </a:rPr>
                        <m:t>𝑅𝑒𝑙𝑎𝑐𝑖</m:t>
                      </m:r>
                      <m:r>
                        <a:rPr lang="es-AR" sz="1800" i="1">
                          <a:solidFill>
                            <a:schemeClr val="tx1"/>
                          </a:solidFill>
                          <a:latin typeface="Cambria Math" panose="02040503050406030204" pitchFamily="18" charset="0"/>
                        </a:rPr>
                        <m:t>ó</m:t>
                      </m:r>
                      <m:r>
                        <a:rPr lang="es-AR" sz="1800" i="1">
                          <a:solidFill>
                            <a:schemeClr val="tx1"/>
                          </a:solidFill>
                          <a:latin typeface="Cambria Math" panose="02040503050406030204" pitchFamily="18" charset="0"/>
                        </a:rPr>
                        <m:t>𝑛</m:t>
                      </m:r>
                      <m:r>
                        <a:rPr lang="es-AR" sz="1800" i="1">
                          <a:solidFill>
                            <a:schemeClr val="tx1"/>
                          </a:solidFill>
                          <a:latin typeface="Cambria Math" panose="02040503050406030204" pitchFamily="18" charset="0"/>
                        </a:rPr>
                        <m:t> </m:t>
                      </m:r>
                      <m:r>
                        <a:rPr lang="es-AR" sz="1800" i="1">
                          <a:solidFill>
                            <a:schemeClr val="tx1"/>
                          </a:solidFill>
                          <a:latin typeface="Cambria Math" panose="02040503050406030204" pitchFamily="18" charset="0"/>
                        </a:rPr>
                        <m:t>𝑚𝑜𝑙𝑎𝑟</m:t>
                      </m:r>
                      <m:r>
                        <a:rPr lang="es-AR" sz="1800" i="1">
                          <a:solidFill>
                            <a:schemeClr val="tx1"/>
                          </a:solidFill>
                          <a:latin typeface="Cambria Math" panose="02040503050406030204" pitchFamily="18" charset="0"/>
                        </a:rPr>
                        <m:t> </m:t>
                      </m:r>
                      <m:r>
                        <a:rPr lang="es-AR" sz="1800" i="1">
                          <a:solidFill>
                            <a:schemeClr val="tx1"/>
                          </a:solidFill>
                          <a:latin typeface="Cambria Math" panose="02040503050406030204" pitchFamily="18" charset="0"/>
                        </a:rPr>
                        <m:t>𝑑𝑒</m:t>
                      </m:r>
                      <m:r>
                        <a:rPr lang="es-AR" sz="1800" i="1">
                          <a:solidFill>
                            <a:schemeClr val="tx1"/>
                          </a:solidFill>
                          <a:latin typeface="Cambria Math" panose="02040503050406030204" pitchFamily="18" charset="0"/>
                        </a:rPr>
                        <m:t> </m:t>
                      </m:r>
                      <m:r>
                        <a:rPr lang="es-419" sz="1800" b="0" i="1" smtClean="0">
                          <a:solidFill>
                            <a:schemeClr val="tx1"/>
                          </a:solidFill>
                          <a:latin typeface="Cambria Math" panose="02040503050406030204" pitchFamily="18" charset="0"/>
                        </a:rPr>
                        <m:t>𝐴</m:t>
                      </m:r>
                      <m:r>
                        <a:rPr lang="es-419" sz="1800" b="0" i="1" smtClean="0">
                          <a:solidFill>
                            <a:schemeClr val="tx1"/>
                          </a:solidFill>
                          <a:latin typeface="Cambria Math" panose="02040503050406030204" pitchFamily="18" charset="0"/>
                        </a:rPr>
                        <m:t>=</m:t>
                      </m:r>
                      <m:sSub>
                        <m:sSubPr>
                          <m:ctrlPr>
                            <a:rPr lang="es-419" sz="1800" i="1">
                              <a:solidFill>
                                <a:schemeClr val="tx1"/>
                              </a:solidFill>
                              <a:latin typeface="Cambria Math" panose="02040503050406030204" pitchFamily="18" charset="0"/>
                            </a:rPr>
                          </m:ctrlPr>
                        </m:sSubPr>
                        <m:e>
                          <m:r>
                            <a:rPr lang="es-419" sz="1800" b="0" i="1" smtClean="0">
                              <a:solidFill>
                                <a:schemeClr val="tx1"/>
                              </a:solidFill>
                              <a:latin typeface="Cambria Math" panose="02040503050406030204" pitchFamily="18" charset="0"/>
                            </a:rPr>
                            <m:t>𝑋</m:t>
                          </m:r>
                        </m:e>
                        <m:sub>
                          <m:r>
                            <a:rPr lang="es-419" sz="1800" i="1">
                              <a:solidFill>
                                <a:schemeClr val="tx1"/>
                              </a:solidFill>
                              <a:latin typeface="Cambria Math" panose="02040503050406030204" pitchFamily="18" charset="0"/>
                            </a:rPr>
                            <m:t>𝐴</m:t>
                          </m:r>
                        </m:sub>
                      </m:sSub>
                      <m:r>
                        <a:rPr lang="es-419" sz="1800" i="1">
                          <a:solidFill>
                            <a:schemeClr val="tx1"/>
                          </a:solidFill>
                          <a:latin typeface="Cambria Math" panose="02040503050406030204" pitchFamily="18" charset="0"/>
                        </a:rPr>
                        <m:t>≝</m:t>
                      </m:r>
                      <m:f>
                        <m:fPr>
                          <m:ctrlPr>
                            <a:rPr lang="en-US" sz="1800" i="1">
                              <a:solidFill>
                                <a:schemeClr val="tx1"/>
                              </a:solidFill>
                              <a:latin typeface="Cambria Math" panose="02040503050406030204" pitchFamily="18" charset="0"/>
                            </a:rPr>
                          </m:ctrlPr>
                        </m:fPr>
                        <m:num>
                          <m:r>
                            <a:rPr lang="es-AR" sz="1800" i="1">
                              <a:solidFill>
                                <a:schemeClr val="tx1"/>
                              </a:solidFill>
                              <a:latin typeface="Cambria Math" panose="02040503050406030204" pitchFamily="18" charset="0"/>
                            </a:rPr>
                            <m:t>𝑚𝑜𝑙𝑒𝑠</m:t>
                          </m:r>
                          <m:r>
                            <a:rPr lang="es-AR" sz="1800" i="1">
                              <a:solidFill>
                                <a:schemeClr val="tx1"/>
                              </a:solidFill>
                              <a:latin typeface="Cambria Math" panose="02040503050406030204" pitchFamily="18" charset="0"/>
                            </a:rPr>
                            <m:t> </m:t>
                          </m:r>
                          <m:r>
                            <a:rPr lang="es-AR" sz="1800" i="1">
                              <a:solidFill>
                                <a:schemeClr val="tx1"/>
                              </a:solidFill>
                              <a:latin typeface="Cambria Math" panose="02040503050406030204" pitchFamily="18" charset="0"/>
                            </a:rPr>
                            <m:t>𝑑𝑒</m:t>
                          </m:r>
                          <m:r>
                            <a:rPr lang="es-AR" sz="1800" i="1">
                              <a:solidFill>
                                <a:schemeClr val="tx1"/>
                              </a:solidFill>
                              <a:latin typeface="Cambria Math" panose="02040503050406030204" pitchFamily="18" charset="0"/>
                            </a:rPr>
                            <m:t> </m:t>
                          </m:r>
                          <m:r>
                            <a:rPr lang="es-419" sz="1800" b="0" i="1" smtClean="0">
                              <a:solidFill>
                                <a:schemeClr val="tx1"/>
                              </a:solidFill>
                              <a:latin typeface="Cambria Math" panose="02040503050406030204" pitchFamily="18" charset="0"/>
                            </a:rPr>
                            <m:t>𝐴</m:t>
                          </m:r>
                        </m:num>
                        <m:den>
                          <m:r>
                            <a:rPr lang="es-AR" sz="1800" i="1">
                              <a:solidFill>
                                <a:schemeClr val="tx1"/>
                              </a:solidFill>
                              <a:latin typeface="Cambria Math" panose="02040503050406030204" pitchFamily="18" charset="0"/>
                            </a:rPr>
                            <m:t>𝑚𝑜𝑙𝑒𝑠</m:t>
                          </m:r>
                          <m:r>
                            <a:rPr lang="es-AR" sz="1800" i="1">
                              <a:solidFill>
                                <a:schemeClr val="tx1"/>
                              </a:solidFill>
                              <a:latin typeface="Cambria Math" panose="02040503050406030204" pitchFamily="18" charset="0"/>
                            </a:rPr>
                            <m:t> </m:t>
                          </m:r>
                          <m:r>
                            <a:rPr lang="es-AR" sz="1800" i="1">
                              <a:solidFill>
                                <a:schemeClr val="tx1"/>
                              </a:solidFill>
                              <a:latin typeface="Cambria Math" panose="02040503050406030204" pitchFamily="18" charset="0"/>
                            </a:rPr>
                            <m:t>𝑑𝑒</m:t>
                          </m:r>
                          <m:r>
                            <a:rPr lang="es-AR" sz="1800" i="1">
                              <a:solidFill>
                                <a:schemeClr val="tx1"/>
                              </a:solidFill>
                              <a:latin typeface="Cambria Math" panose="02040503050406030204" pitchFamily="18" charset="0"/>
                            </a:rPr>
                            <m:t> </m:t>
                          </m:r>
                          <m:r>
                            <a:rPr lang="es-419" sz="1800" b="0" i="1" smtClean="0">
                              <a:solidFill>
                                <a:schemeClr val="tx1"/>
                              </a:solidFill>
                              <a:latin typeface="Cambria Math" panose="02040503050406030204" pitchFamily="18" charset="0"/>
                            </a:rPr>
                            <m:t>𝐵</m:t>
                          </m:r>
                          <m:r>
                            <a:rPr lang="es-AR" sz="1800" i="1">
                              <a:solidFill>
                                <a:schemeClr val="tx1"/>
                              </a:solidFill>
                              <a:latin typeface="Cambria Math" panose="02040503050406030204" pitchFamily="18" charset="0"/>
                            </a:rPr>
                            <m:t>+</m:t>
                          </m:r>
                          <m:r>
                            <a:rPr lang="es-AR" sz="1800" i="1">
                              <a:solidFill>
                                <a:schemeClr val="tx1"/>
                              </a:solidFill>
                              <a:latin typeface="Cambria Math" panose="02040503050406030204" pitchFamily="18" charset="0"/>
                            </a:rPr>
                            <m:t>𝑚𝑜𝑙𝑒𝑠</m:t>
                          </m:r>
                          <m:r>
                            <a:rPr lang="es-AR" sz="1800" i="1">
                              <a:solidFill>
                                <a:schemeClr val="tx1"/>
                              </a:solidFill>
                              <a:latin typeface="Cambria Math" panose="02040503050406030204" pitchFamily="18" charset="0"/>
                            </a:rPr>
                            <m:t> </m:t>
                          </m:r>
                          <m:r>
                            <a:rPr lang="es-AR" sz="1800" i="1">
                              <a:solidFill>
                                <a:schemeClr val="tx1"/>
                              </a:solidFill>
                              <a:latin typeface="Cambria Math" panose="02040503050406030204" pitchFamily="18" charset="0"/>
                            </a:rPr>
                            <m:t>𝑑𝑒</m:t>
                          </m:r>
                          <m:r>
                            <a:rPr lang="es-AR" sz="1800" i="1">
                              <a:solidFill>
                                <a:schemeClr val="tx1"/>
                              </a:solidFill>
                              <a:latin typeface="Cambria Math" panose="02040503050406030204" pitchFamily="18" charset="0"/>
                            </a:rPr>
                            <m:t> </m:t>
                          </m:r>
                          <m:r>
                            <a:rPr lang="es-419" sz="1800" b="0" i="1" smtClean="0">
                              <a:solidFill>
                                <a:schemeClr val="tx1"/>
                              </a:solidFill>
                              <a:latin typeface="Cambria Math" panose="02040503050406030204" pitchFamily="18" charset="0"/>
                            </a:rPr>
                            <m:t>𝐶</m:t>
                          </m:r>
                        </m:den>
                      </m:f>
                      <m:r>
                        <a:rPr lang="es-AR" sz="1800" i="1">
                          <a:solidFill>
                            <a:schemeClr val="tx1"/>
                          </a:solidFill>
                          <a:latin typeface="Cambria Math" panose="02040503050406030204" pitchFamily="18" charset="0"/>
                        </a:rPr>
                        <m:t>=</m:t>
                      </m:r>
                      <m:f>
                        <m:fPr>
                          <m:ctrlPr>
                            <a:rPr lang="en-US" sz="1800" i="1">
                              <a:solidFill>
                                <a:schemeClr val="tx1"/>
                              </a:solidFill>
                              <a:latin typeface="Cambria Math" panose="02040503050406030204" pitchFamily="18" charset="0"/>
                            </a:rPr>
                          </m:ctrlPr>
                        </m:fPr>
                        <m:num>
                          <m:sSub>
                            <m:sSubPr>
                              <m:ctrlPr>
                                <a:rPr lang="en-US" sz="1800" i="1" smtClean="0">
                                  <a:solidFill>
                                    <a:schemeClr val="tx1"/>
                                  </a:solidFill>
                                  <a:latin typeface="Cambria Math" panose="02040503050406030204" pitchFamily="18" charset="0"/>
                                </a:rPr>
                              </m:ctrlPr>
                            </m:sSubPr>
                            <m:e>
                              <m:r>
                                <a:rPr lang="es-419" sz="1800" b="0" i="1" smtClean="0">
                                  <a:solidFill>
                                    <a:schemeClr val="tx1"/>
                                  </a:solidFill>
                                  <a:latin typeface="Cambria Math" panose="02040503050406030204" pitchFamily="18" charset="0"/>
                                </a:rPr>
                                <m:t>𝑥</m:t>
                              </m:r>
                            </m:e>
                            <m:sub>
                              <m:r>
                                <a:rPr lang="es-419" sz="1800" b="0" i="1" smtClean="0">
                                  <a:solidFill>
                                    <a:schemeClr val="tx1"/>
                                  </a:solidFill>
                                  <a:latin typeface="Cambria Math" panose="02040503050406030204" pitchFamily="18" charset="0"/>
                                </a:rPr>
                                <m:t>𝐴</m:t>
                              </m:r>
                            </m:sub>
                          </m:sSub>
                        </m:num>
                        <m:den>
                          <m:r>
                            <a:rPr lang="es-AR" sz="1800" i="1">
                              <a:solidFill>
                                <a:schemeClr val="tx1"/>
                              </a:solidFill>
                              <a:latin typeface="Cambria Math" panose="02040503050406030204" pitchFamily="18" charset="0"/>
                            </a:rPr>
                            <m:t>1−</m:t>
                          </m:r>
                          <m:sSub>
                            <m:sSubPr>
                              <m:ctrlPr>
                                <a:rPr lang="en-US" sz="1800" i="1">
                                  <a:solidFill>
                                    <a:schemeClr val="tx1"/>
                                  </a:solidFill>
                                  <a:latin typeface="Cambria Math" panose="02040503050406030204" pitchFamily="18" charset="0"/>
                                </a:rPr>
                              </m:ctrlPr>
                            </m:sSubPr>
                            <m:e>
                              <m:r>
                                <a:rPr lang="es-419" sz="1800" i="1">
                                  <a:solidFill>
                                    <a:schemeClr val="tx1"/>
                                  </a:solidFill>
                                  <a:latin typeface="Cambria Math" panose="02040503050406030204" pitchFamily="18" charset="0"/>
                                </a:rPr>
                                <m:t>𝑥</m:t>
                              </m:r>
                            </m:e>
                            <m:sub>
                              <m:r>
                                <a:rPr lang="es-419" sz="1800" i="1">
                                  <a:solidFill>
                                    <a:schemeClr val="tx1"/>
                                  </a:solidFill>
                                  <a:latin typeface="Cambria Math" panose="02040503050406030204" pitchFamily="18" charset="0"/>
                                </a:rPr>
                                <m:t>𝐴</m:t>
                              </m:r>
                            </m:sub>
                          </m:sSub>
                        </m:den>
                      </m:f>
                    </m:oMath>
                  </m:oMathPara>
                </a14:m>
                <a:endParaRPr lang="en-US" sz="1800" i="1" dirty="0">
                  <a:solidFill>
                    <a:schemeClr val="tx1"/>
                  </a:solidFill>
                </a:endParaRPr>
              </a:p>
            </p:txBody>
          </p:sp>
        </mc:Choice>
        <mc:Fallback xmlns="">
          <p:sp>
            <p:nvSpPr>
              <p:cNvPr id="3" name="Marcador de contenido 2"/>
              <p:cNvSpPr>
                <a:spLocks noGrp="1" noRot="1" noChangeAspect="1" noMove="1" noResize="1" noEditPoints="1" noAdjustHandles="1" noChangeArrowheads="1" noChangeShapeType="1" noTextEdit="1"/>
              </p:cNvSpPr>
              <p:nvPr>
                <p:ph idx="1"/>
              </p:nvPr>
            </p:nvSpPr>
            <p:spPr>
              <a:xfrm>
                <a:off x="438911" y="1948177"/>
                <a:ext cx="11329417" cy="4020312"/>
              </a:xfrm>
              <a:blipFill>
                <a:blip r:embed="rId2"/>
                <a:stretch>
                  <a:fillRect/>
                </a:stretch>
              </a:blipFill>
            </p:spPr>
            <p:txBody>
              <a:bodyPr/>
              <a:lstStyle/>
              <a:p>
                <a:r>
                  <a:rPr lang="es-AR">
                    <a:noFill/>
                  </a:rPr>
                  <a:t> </a:t>
                </a:r>
              </a:p>
            </p:txBody>
          </p:sp>
        </mc:Fallback>
      </mc:AlternateContent>
      <p:sp>
        <p:nvSpPr>
          <p:cNvPr id="8" name="Marcador de contenido 2"/>
          <p:cNvSpPr txBox="1">
            <a:spLocks/>
          </p:cNvSpPr>
          <p:nvPr/>
        </p:nvSpPr>
        <p:spPr>
          <a:xfrm>
            <a:off x="438911" y="1193197"/>
            <a:ext cx="9872871" cy="511974"/>
          </a:xfrm>
          <a:prstGeom prst="rect">
            <a:avLst/>
          </a:prstGeom>
        </p:spPr>
        <p:txBody>
          <a:bodyPr vert="horz" lIns="91440" tIns="45720" rIns="91440" bIns="45720" rtlCol="0" anchor="t">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buSzPct val="100000"/>
              <a:buFont typeface="Corbel" pitchFamily="34" charset="0"/>
              <a:buNone/>
            </a:pPr>
            <a:r>
              <a:rPr lang="es-AR" i="1" dirty="0">
                <a:solidFill>
                  <a:schemeClr val="tx1"/>
                </a:solidFill>
                <a:latin typeface="Calibri" panose="020F0502020204030204" pitchFamily="34" charset="0"/>
                <a:cs typeface="Calibri" panose="020F0502020204030204" pitchFamily="34" charset="0"/>
              </a:rPr>
              <a:t>Para una mezcla con Componentes A, B y C:</a:t>
            </a:r>
          </a:p>
        </p:txBody>
      </p:sp>
      <p:pic>
        <p:nvPicPr>
          <p:cNvPr id="12" name="Imagen 2" descr="Nueva marca difusion - web">
            <a:extLst>
              <a:ext uri="{FF2B5EF4-FFF2-40B4-BE49-F238E27FC236}">
                <a16:creationId xmlns:a16="http://schemas.microsoft.com/office/drawing/2014/main" id="{1B30E8C1-68A1-423C-B38B-82B3FBD1140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830589" y="250026"/>
            <a:ext cx="2120900" cy="660400"/>
          </a:xfrm>
          <a:prstGeom prst="rect">
            <a:avLst/>
          </a:prstGeom>
          <a:noFill/>
          <a:ln>
            <a:noFill/>
          </a:ln>
        </p:spPr>
      </p:pic>
      <p:sp>
        <p:nvSpPr>
          <p:cNvPr id="14" name="Marcador de número de diapositiva 14"/>
          <p:cNvSpPr>
            <a:spLocks noGrp="1"/>
          </p:cNvSpPr>
          <p:nvPr>
            <p:ph type="sldNum" sz="quarter" idx="12"/>
          </p:nvPr>
        </p:nvSpPr>
        <p:spPr>
          <a:xfrm>
            <a:off x="11236569" y="6231929"/>
            <a:ext cx="531759" cy="365125"/>
          </a:xfrm>
        </p:spPr>
        <p:txBody>
          <a:bodyPr/>
          <a:lstStyle/>
          <a:p>
            <a:r>
              <a:rPr lang="en-US" sz="1600" b="1" dirty="0"/>
              <a:t>-</a:t>
            </a:r>
            <a:fld id="{69D94FCB-83B5-4144-BDC1-7118612766F0}" type="slidenum">
              <a:rPr lang="en-US" sz="1400" b="1" smtClean="0">
                <a:latin typeface="Calibri" panose="020F0502020204030204" pitchFamily="34" charset="0"/>
                <a:cs typeface="Calibri" panose="020F0502020204030204" pitchFamily="34" charset="0"/>
              </a:rPr>
              <a:t>3</a:t>
            </a:fld>
            <a:r>
              <a:rPr lang="en-US" sz="1600" b="1" dirty="0"/>
              <a:t>-</a:t>
            </a:r>
          </a:p>
        </p:txBody>
      </p:sp>
      <p:sp>
        <p:nvSpPr>
          <p:cNvPr id="5" name="Título 1">
            <a:extLst>
              <a:ext uri="{FF2B5EF4-FFF2-40B4-BE49-F238E27FC236}">
                <a16:creationId xmlns:a16="http://schemas.microsoft.com/office/drawing/2014/main" id="{F64FDB77-B82F-1A61-4E1E-56E6C495FE55}"/>
              </a:ext>
            </a:extLst>
          </p:cNvPr>
          <p:cNvSpPr>
            <a:spLocks noGrp="1"/>
          </p:cNvSpPr>
          <p:nvPr>
            <p:ph type="title"/>
          </p:nvPr>
        </p:nvSpPr>
        <p:spPr>
          <a:xfrm>
            <a:off x="438911" y="250026"/>
            <a:ext cx="10071609" cy="735404"/>
          </a:xfrm>
        </p:spPr>
        <p:txBody>
          <a:bodyPr>
            <a:normAutofit/>
          </a:bodyPr>
          <a:lstStyle/>
          <a:p>
            <a:r>
              <a:rPr lang="es-AR" dirty="0"/>
              <a:t>Definiciones</a:t>
            </a:r>
            <a:endParaRPr lang="en-US" dirty="0"/>
          </a:p>
        </p:txBody>
      </p:sp>
      <p:sp>
        <p:nvSpPr>
          <p:cNvPr id="7" name="Marcador de pie de página 3">
            <a:extLst>
              <a:ext uri="{FF2B5EF4-FFF2-40B4-BE49-F238E27FC236}">
                <a16:creationId xmlns:a16="http://schemas.microsoft.com/office/drawing/2014/main" id="{D3C6FAD1-2423-F949-FE2C-4DC113A98342}"/>
              </a:ext>
            </a:extLst>
          </p:cNvPr>
          <p:cNvSpPr>
            <a:spLocks noGrp="1"/>
          </p:cNvSpPr>
          <p:nvPr>
            <p:ph type="ftr" sz="quarter" idx="11"/>
          </p:nvPr>
        </p:nvSpPr>
        <p:spPr>
          <a:xfrm>
            <a:off x="438911" y="6251260"/>
            <a:ext cx="10797657" cy="365125"/>
          </a:xfrm>
        </p:spPr>
        <p:txBody>
          <a:bodyPr/>
          <a:lstStyle/>
          <a:p>
            <a:pPr algn="l"/>
            <a:r>
              <a:rPr lang="en-US" sz="1400" dirty="0">
                <a:solidFill>
                  <a:schemeClr val="tx1"/>
                </a:solidFill>
                <a:latin typeface="Calibri" panose="020F0502020204030204" pitchFamily="34" charset="0"/>
                <a:cs typeface="Calibri" panose="020F0502020204030204" pitchFamily="34" charset="0"/>
              </a:rPr>
              <a:t>76.52/76.05/TA164 - Operaciones </a:t>
            </a:r>
            <a:r>
              <a:rPr lang="en-US" sz="1400" dirty="0" err="1">
                <a:solidFill>
                  <a:schemeClr val="tx1"/>
                </a:solidFill>
                <a:latin typeface="Calibri" panose="020F0502020204030204" pitchFamily="34" charset="0"/>
                <a:cs typeface="Calibri" panose="020F0502020204030204" pitchFamily="34" charset="0"/>
              </a:rPr>
              <a:t>Unitarias</a:t>
            </a:r>
            <a:r>
              <a:rPr lang="en-US" sz="1400" dirty="0">
                <a:solidFill>
                  <a:schemeClr val="tx1"/>
                </a:solidFill>
                <a:latin typeface="Calibri" panose="020F0502020204030204" pitchFamily="34" charset="0"/>
                <a:cs typeface="Calibri" panose="020F0502020204030204" pitchFamily="34" charset="0"/>
              </a:rPr>
              <a:t> de </a:t>
            </a:r>
            <a:r>
              <a:rPr lang="en-US" sz="1400" dirty="0" err="1">
                <a:solidFill>
                  <a:schemeClr val="tx1"/>
                </a:solidFill>
                <a:latin typeface="Calibri" panose="020F0502020204030204" pitchFamily="34" charset="0"/>
                <a:cs typeface="Calibri" panose="020F0502020204030204" pitchFamily="34" charset="0"/>
              </a:rPr>
              <a:t>Transferencia</a:t>
            </a:r>
            <a:r>
              <a:rPr lang="en-US" sz="1400" dirty="0">
                <a:solidFill>
                  <a:schemeClr val="tx1"/>
                </a:solidFill>
                <a:latin typeface="Calibri" panose="020F0502020204030204" pitchFamily="34" charset="0"/>
                <a:cs typeface="Calibri" panose="020F0502020204030204" pitchFamily="34" charset="0"/>
              </a:rPr>
              <a:t> de Materia / Operaciones </a:t>
            </a:r>
            <a:r>
              <a:rPr lang="en-US" sz="1400" dirty="0" err="1">
                <a:solidFill>
                  <a:schemeClr val="tx1"/>
                </a:solidFill>
                <a:latin typeface="Calibri" panose="020F0502020204030204" pitchFamily="34" charset="0"/>
                <a:cs typeface="Calibri" panose="020F0502020204030204" pitchFamily="34" charset="0"/>
              </a:rPr>
              <a:t>Unitarias</a:t>
            </a:r>
            <a:r>
              <a:rPr lang="en-US" sz="1400" dirty="0">
                <a:solidFill>
                  <a:schemeClr val="tx1"/>
                </a:solidFill>
                <a:latin typeface="Calibri" panose="020F0502020204030204" pitchFamily="34" charset="0"/>
                <a:cs typeface="Calibri" panose="020F0502020204030204" pitchFamily="34" charset="0"/>
              </a:rPr>
              <a:t> III                                                1° </a:t>
            </a:r>
            <a:r>
              <a:rPr lang="en-US" sz="1400" dirty="0" err="1">
                <a:solidFill>
                  <a:schemeClr val="tx1"/>
                </a:solidFill>
                <a:latin typeface="Calibri" panose="020F0502020204030204" pitchFamily="34" charset="0"/>
                <a:cs typeface="Calibri" panose="020F0502020204030204" pitchFamily="34" charset="0"/>
              </a:rPr>
              <a:t>Cuatrimestre</a:t>
            </a:r>
            <a:r>
              <a:rPr lang="en-US" sz="1400" dirty="0">
                <a:solidFill>
                  <a:schemeClr val="tx1"/>
                </a:solidFill>
                <a:latin typeface="Calibri" panose="020F0502020204030204" pitchFamily="34" charset="0"/>
                <a:cs typeface="Calibri" panose="020F0502020204030204" pitchFamily="34" charset="0"/>
              </a:rPr>
              <a:t> 2025</a:t>
            </a:r>
          </a:p>
        </p:txBody>
      </p:sp>
    </p:spTree>
    <p:extLst>
      <p:ext uri="{BB962C8B-B14F-4D97-AF65-F5344CB8AC3E}">
        <p14:creationId xmlns:p14="http://schemas.microsoft.com/office/powerpoint/2010/main" val="1692539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1"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1"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1"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Marcador de contenido 2"/>
              <p:cNvSpPr>
                <a:spLocks noGrp="1"/>
              </p:cNvSpPr>
              <p:nvPr>
                <p:ph idx="1"/>
              </p:nvPr>
            </p:nvSpPr>
            <p:spPr>
              <a:xfrm>
                <a:off x="694438" y="1463040"/>
                <a:ext cx="11073890" cy="4000211"/>
              </a:xfrm>
            </p:spPr>
            <p:txBody>
              <a:bodyPr anchor="t">
                <a:normAutofit/>
              </a:bodyPr>
              <a:lstStyle/>
              <a:p>
                <a:pPr marL="45720" indent="0">
                  <a:buNone/>
                </a:pPr>
                <a14:m>
                  <m:oMathPara xmlns:m="http://schemas.openxmlformats.org/officeDocument/2006/math">
                    <m:oMathParaPr>
                      <m:jc m:val="centerGroup"/>
                    </m:oMathParaPr>
                    <m:oMath xmlns:m="http://schemas.openxmlformats.org/officeDocument/2006/math">
                      <m:r>
                        <a:rPr lang="es-AR" i="1" smtClean="0">
                          <a:solidFill>
                            <a:schemeClr val="tx1"/>
                          </a:solidFill>
                          <a:latin typeface="Cambria Math" panose="02040503050406030204" pitchFamily="18" charset="0"/>
                        </a:rPr>
                        <m:t>𝐶𝑜𝑛𝑐𝑒𝑛𝑡𝑟𝑎𝑐𝑖</m:t>
                      </m:r>
                      <m:r>
                        <a:rPr lang="es-AR" i="1" smtClean="0">
                          <a:solidFill>
                            <a:schemeClr val="tx1"/>
                          </a:solidFill>
                          <a:latin typeface="Cambria Math" panose="02040503050406030204" pitchFamily="18" charset="0"/>
                        </a:rPr>
                        <m:t>ó</m:t>
                      </m:r>
                      <m:r>
                        <a:rPr lang="es-AR" i="1" smtClean="0">
                          <a:solidFill>
                            <a:schemeClr val="tx1"/>
                          </a:solidFill>
                          <a:latin typeface="Cambria Math" panose="02040503050406030204" pitchFamily="18" charset="0"/>
                        </a:rPr>
                        <m:t>𝑛</m:t>
                      </m:r>
                      <m:r>
                        <a:rPr lang="es-AR" i="1" smtClean="0">
                          <a:solidFill>
                            <a:schemeClr val="tx1"/>
                          </a:solidFill>
                          <a:latin typeface="Cambria Math" panose="02040503050406030204" pitchFamily="18" charset="0"/>
                        </a:rPr>
                        <m:t> </m:t>
                      </m:r>
                      <m:r>
                        <a:rPr lang="es-AR" i="1" smtClean="0">
                          <a:solidFill>
                            <a:schemeClr val="tx1"/>
                          </a:solidFill>
                          <a:latin typeface="Cambria Math" panose="02040503050406030204" pitchFamily="18" charset="0"/>
                        </a:rPr>
                        <m:t>𝑚</m:t>
                      </m:r>
                      <m:r>
                        <a:rPr lang="es-419" i="1">
                          <a:solidFill>
                            <a:schemeClr val="tx1"/>
                          </a:solidFill>
                          <a:latin typeface="Cambria Math" panose="02040503050406030204" pitchFamily="18" charset="0"/>
                        </a:rPr>
                        <m:t>á</m:t>
                      </m:r>
                      <m:r>
                        <a:rPr lang="es-419" i="1">
                          <a:solidFill>
                            <a:schemeClr val="tx1"/>
                          </a:solidFill>
                          <a:latin typeface="Cambria Math" panose="02040503050406030204" pitchFamily="18" charset="0"/>
                        </a:rPr>
                        <m:t>𝑠𝑖𝑐𝑎</m:t>
                      </m:r>
                      <m:r>
                        <a:rPr lang="es-AR" i="1">
                          <a:solidFill>
                            <a:schemeClr val="tx1"/>
                          </a:solidFill>
                          <a:latin typeface="Cambria Math" panose="02040503050406030204" pitchFamily="18" charset="0"/>
                        </a:rPr>
                        <m:t> </m:t>
                      </m:r>
                      <m:r>
                        <a:rPr lang="es-AR" i="1">
                          <a:solidFill>
                            <a:schemeClr val="tx1"/>
                          </a:solidFill>
                          <a:latin typeface="Cambria Math" panose="02040503050406030204" pitchFamily="18" charset="0"/>
                        </a:rPr>
                        <m:t>𝑑𝑒</m:t>
                      </m:r>
                      <m:r>
                        <a:rPr lang="es-AR" i="1">
                          <a:solidFill>
                            <a:schemeClr val="tx1"/>
                          </a:solidFill>
                          <a:latin typeface="Cambria Math" panose="02040503050406030204" pitchFamily="18" charset="0"/>
                        </a:rPr>
                        <m:t> </m:t>
                      </m:r>
                      <m:r>
                        <a:rPr lang="es-419" i="1">
                          <a:solidFill>
                            <a:schemeClr val="tx1"/>
                          </a:solidFill>
                          <a:latin typeface="Cambria Math" panose="02040503050406030204" pitchFamily="18" charset="0"/>
                        </a:rPr>
                        <m:t>𝐴</m:t>
                      </m:r>
                      <m:r>
                        <a:rPr lang="es-419" i="1">
                          <a:solidFill>
                            <a:schemeClr val="tx1"/>
                          </a:solidFill>
                          <a:latin typeface="Cambria Math" panose="02040503050406030204" pitchFamily="18" charset="0"/>
                        </a:rPr>
                        <m:t>=</m:t>
                      </m:r>
                      <m:sSub>
                        <m:sSubPr>
                          <m:ctrlPr>
                            <a:rPr lang="es-419" i="1">
                              <a:solidFill>
                                <a:schemeClr val="tx1"/>
                              </a:solidFill>
                              <a:latin typeface="Cambria Math" panose="02040503050406030204" pitchFamily="18" charset="0"/>
                            </a:rPr>
                          </m:ctrlPr>
                        </m:sSubPr>
                        <m:e>
                          <m:r>
                            <a:rPr lang="es-419" i="1">
                              <a:solidFill>
                                <a:schemeClr val="tx1"/>
                              </a:solidFill>
                              <a:latin typeface="Cambria Math" panose="02040503050406030204" pitchFamily="18" charset="0"/>
                            </a:rPr>
                            <m:t>𝑀</m:t>
                          </m:r>
                        </m:e>
                        <m:sub>
                          <m:r>
                            <a:rPr lang="es-419" i="1">
                              <a:solidFill>
                                <a:schemeClr val="tx1"/>
                              </a:solidFill>
                              <a:latin typeface="Cambria Math" panose="02040503050406030204" pitchFamily="18" charset="0"/>
                            </a:rPr>
                            <m:t>𝐴</m:t>
                          </m:r>
                        </m:sub>
                      </m:sSub>
                      <m:r>
                        <a:rPr lang="es-AR" i="1">
                          <a:solidFill>
                            <a:schemeClr val="tx1"/>
                          </a:solidFill>
                          <a:latin typeface="Cambria Math" panose="02040503050406030204" pitchFamily="18" charset="0"/>
                        </a:rPr>
                        <m:t>=</m:t>
                      </m:r>
                      <m:f>
                        <m:fPr>
                          <m:ctrlPr>
                            <a:rPr lang="en-US" i="1">
                              <a:solidFill>
                                <a:schemeClr val="tx1"/>
                              </a:solidFill>
                              <a:latin typeface="Cambria Math" panose="02040503050406030204" pitchFamily="18" charset="0"/>
                            </a:rPr>
                          </m:ctrlPr>
                        </m:fPr>
                        <m:num>
                          <m:r>
                            <a:rPr lang="es-AR" i="1">
                              <a:solidFill>
                                <a:schemeClr val="tx1"/>
                              </a:solidFill>
                              <a:latin typeface="Cambria Math" panose="02040503050406030204" pitchFamily="18" charset="0"/>
                            </a:rPr>
                            <m:t>𝑚</m:t>
                          </m:r>
                          <m:r>
                            <a:rPr lang="es-419" i="1">
                              <a:solidFill>
                                <a:schemeClr val="tx1"/>
                              </a:solidFill>
                              <a:latin typeface="Cambria Math" panose="02040503050406030204" pitchFamily="18" charset="0"/>
                            </a:rPr>
                            <m:t>𝑎𝑠𝑎</m:t>
                          </m:r>
                          <m:r>
                            <a:rPr lang="es-AR" i="1">
                              <a:solidFill>
                                <a:schemeClr val="tx1"/>
                              </a:solidFill>
                              <a:latin typeface="Cambria Math" panose="02040503050406030204" pitchFamily="18" charset="0"/>
                            </a:rPr>
                            <m:t> </m:t>
                          </m:r>
                          <m:r>
                            <a:rPr lang="es-AR" i="1">
                              <a:solidFill>
                                <a:schemeClr val="tx1"/>
                              </a:solidFill>
                              <a:latin typeface="Cambria Math" panose="02040503050406030204" pitchFamily="18" charset="0"/>
                            </a:rPr>
                            <m:t>𝑑𝑒</m:t>
                          </m:r>
                          <m:r>
                            <a:rPr lang="es-AR" i="1">
                              <a:solidFill>
                                <a:schemeClr val="tx1"/>
                              </a:solidFill>
                              <a:latin typeface="Cambria Math" panose="02040503050406030204" pitchFamily="18" charset="0"/>
                            </a:rPr>
                            <m:t> </m:t>
                          </m:r>
                          <m:r>
                            <a:rPr lang="es-419" b="0" i="1" smtClean="0">
                              <a:solidFill>
                                <a:schemeClr val="tx1"/>
                              </a:solidFill>
                              <a:latin typeface="Cambria Math" panose="02040503050406030204" pitchFamily="18" charset="0"/>
                            </a:rPr>
                            <m:t>𝐴</m:t>
                          </m:r>
                        </m:num>
                        <m:den>
                          <m:r>
                            <a:rPr lang="es-419" b="0" i="1" smtClean="0">
                              <a:solidFill>
                                <a:schemeClr val="tx1"/>
                              </a:solidFill>
                              <a:latin typeface="Cambria Math" panose="02040503050406030204" pitchFamily="18" charset="0"/>
                            </a:rPr>
                            <m:t>𝑣𝑜𝑙𝑢𝑚𝑒𝑛</m:t>
                          </m:r>
                          <m:r>
                            <a:rPr lang="es-419" b="0" i="1" smtClean="0">
                              <a:solidFill>
                                <a:schemeClr val="tx1"/>
                              </a:solidFill>
                              <a:latin typeface="Cambria Math" panose="02040503050406030204" pitchFamily="18" charset="0"/>
                            </a:rPr>
                            <m:t> </m:t>
                          </m:r>
                          <m:r>
                            <a:rPr lang="es-419" b="0" i="1" smtClean="0">
                              <a:solidFill>
                                <a:schemeClr val="tx1"/>
                              </a:solidFill>
                              <a:latin typeface="Cambria Math" panose="02040503050406030204" pitchFamily="18" charset="0"/>
                            </a:rPr>
                            <m:t>𝑡𝑜𝑡𝑎𝑙</m:t>
                          </m:r>
                        </m:den>
                      </m:f>
                    </m:oMath>
                  </m:oMathPara>
                </a14:m>
                <a:endParaRPr lang="es-419" i="1" dirty="0">
                  <a:solidFill>
                    <a:schemeClr val="tx1"/>
                  </a:solidFill>
                </a:endParaRPr>
              </a:p>
              <a:p>
                <a:pPr marL="45720" indent="0">
                  <a:buNone/>
                </a:pPr>
                <a:endParaRPr lang="es-419" i="1" dirty="0">
                  <a:solidFill>
                    <a:schemeClr val="tx1"/>
                  </a:solidFill>
                </a:endParaRPr>
              </a:p>
              <a:p>
                <a:pPr marL="45720" indent="0">
                  <a:buNone/>
                </a:pPr>
                <a14:m>
                  <m:oMathPara xmlns:m="http://schemas.openxmlformats.org/officeDocument/2006/math">
                    <m:oMathParaPr>
                      <m:jc m:val="centerGroup"/>
                    </m:oMathParaPr>
                    <m:oMath xmlns:m="http://schemas.openxmlformats.org/officeDocument/2006/math">
                      <m:r>
                        <a:rPr lang="es-AR" i="1">
                          <a:solidFill>
                            <a:schemeClr val="tx1"/>
                          </a:solidFill>
                          <a:latin typeface="Cambria Math" panose="02040503050406030204" pitchFamily="18" charset="0"/>
                        </a:rPr>
                        <m:t>𝐶𝑜𝑛𝑐𝑒𝑛𝑡𝑟𝑎𝑐𝑖</m:t>
                      </m:r>
                      <m:r>
                        <a:rPr lang="es-AR" i="1">
                          <a:solidFill>
                            <a:schemeClr val="tx1"/>
                          </a:solidFill>
                          <a:latin typeface="Cambria Math" panose="02040503050406030204" pitchFamily="18" charset="0"/>
                        </a:rPr>
                        <m:t>ó</m:t>
                      </m:r>
                      <m:r>
                        <a:rPr lang="es-AR" i="1">
                          <a:solidFill>
                            <a:schemeClr val="tx1"/>
                          </a:solidFill>
                          <a:latin typeface="Cambria Math" panose="02040503050406030204" pitchFamily="18" charset="0"/>
                        </a:rPr>
                        <m:t>𝑛</m:t>
                      </m:r>
                      <m:r>
                        <a:rPr lang="es-AR" i="1">
                          <a:solidFill>
                            <a:schemeClr val="tx1"/>
                          </a:solidFill>
                          <a:latin typeface="Cambria Math" panose="02040503050406030204" pitchFamily="18" charset="0"/>
                        </a:rPr>
                        <m:t> </m:t>
                      </m:r>
                      <m:r>
                        <a:rPr lang="es-AR" i="1">
                          <a:solidFill>
                            <a:schemeClr val="tx1"/>
                          </a:solidFill>
                          <a:latin typeface="Cambria Math" panose="02040503050406030204" pitchFamily="18" charset="0"/>
                        </a:rPr>
                        <m:t>𝑚𝑜𝑙𝑎𝑟</m:t>
                      </m:r>
                      <m:r>
                        <a:rPr lang="es-AR" i="1">
                          <a:solidFill>
                            <a:schemeClr val="tx1"/>
                          </a:solidFill>
                          <a:latin typeface="Cambria Math" panose="02040503050406030204" pitchFamily="18" charset="0"/>
                        </a:rPr>
                        <m:t> </m:t>
                      </m:r>
                      <m:r>
                        <a:rPr lang="es-AR" i="1">
                          <a:solidFill>
                            <a:schemeClr val="tx1"/>
                          </a:solidFill>
                          <a:latin typeface="Cambria Math" panose="02040503050406030204" pitchFamily="18" charset="0"/>
                        </a:rPr>
                        <m:t>𝑑𝑒</m:t>
                      </m:r>
                      <m:r>
                        <a:rPr lang="es-AR" i="1">
                          <a:solidFill>
                            <a:schemeClr val="tx1"/>
                          </a:solidFill>
                          <a:latin typeface="Cambria Math" panose="02040503050406030204" pitchFamily="18" charset="0"/>
                        </a:rPr>
                        <m:t> </m:t>
                      </m:r>
                      <m:r>
                        <a:rPr lang="es-419" i="1">
                          <a:solidFill>
                            <a:schemeClr val="tx1"/>
                          </a:solidFill>
                          <a:latin typeface="Cambria Math" panose="02040503050406030204" pitchFamily="18" charset="0"/>
                        </a:rPr>
                        <m:t>𝐴</m:t>
                      </m:r>
                      <m:r>
                        <a:rPr lang="es-419" i="1">
                          <a:solidFill>
                            <a:schemeClr val="tx1"/>
                          </a:solidFill>
                          <a:latin typeface="Cambria Math" panose="02040503050406030204" pitchFamily="18" charset="0"/>
                        </a:rPr>
                        <m:t>=</m:t>
                      </m:r>
                      <m:sSub>
                        <m:sSubPr>
                          <m:ctrlPr>
                            <a:rPr lang="es-419" i="1">
                              <a:solidFill>
                                <a:schemeClr val="tx1"/>
                              </a:solidFill>
                              <a:latin typeface="Cambria Math" panose="02040503050406030204" pitchFamily="18" charset="0"/>
                            </a:rPr>
                          </m:ctrlPr>
                        </m:sSubPr>
                        <m:e>
                          <m:r>
                            <a:rPr lang="es-419" i="1">
                              <a:solidFill>
                                <a:schemeClr val="tx1"/>
                              </a:solidFill>
                              <a:latin typeface="Cambria Math" panose="02040503050406030204" pitchFamily="18" charset="0"/>
                            </a:rPr>
                            <m:t>𝐶</m:t>
                          </m:r>
                        </m:e>
                        <m:sub>
                          <m:r>
                            <a:rPr lang="es-419" i="1">
                              <a:solidFill>
                                <a:schemeClr val="tx1"/>
                              </a:solidFill>
                              <a:latin typeface="Cambria Math" panose="02040503050406030204" pitchFamily="18" charset="0"/>
                            </a:rPr>
                            <m:t>𝐴</m:t>
                          </m:r>
                        </m:sub>
                      </m:sSub>
                      <m:r>
                        <a:rPr lang="es-AR" i="1">
                          <a:solidFill>
                            <a:schemeClr val="tx1"/>
                          </a:solidFill>
                          <a:latin typeface="Cambria Math" panose="02040503050406030204" pitchFamily="18" charset="0"/>
                        </a:rPr>
                        <m:t>=</m:t>
                      </m:r>
                      <m:f>
                        <m:fPr>
                          <m:ctrlPr>
                            <a:rPr lang="en-US" i="1">
                              <a:solidFill>
                                <a:schemeClr val="tx1"/>
                              </a:solidFill>
                              <a:latin typeface="Cambria Math" panose="02040503050406030204" pitchFamily="18" charset="0"/>
                            </a:rPr>
                          </m:ctrlPr>
                        </m:fPr>
                        <m:num>
                          <m:r>
                            <a:rPr lang="es-AR" i="1">
                              <a:solidFill>
                                <a:schemeClr val="tx1"/>
                              </a:solidFill>
                              <a:latin typeface="Cambria Math" panose="02040503050406030204" pitchFamily="18" charset="0"/>
                            </a:rPr>
                            <m:t>𝑚𝑜𝑙𝑒𝑠</m:t>
                          </m:r>
                          <m:r>
                            <a:rPr lang="es-AR" i="1">
                              <a:solidFill>
                                <a:schemeClr val="tx1"/>
                              </a:solidFill>
                              <a:latin typeface="Cambria Math" panose="02040503050406030204" pitchFamily="18" charset="0"/>
                            </a:rPr>
                            <m:t> </m:t>
                          </m:r>
                          <m:r>
                            <a:rPr lang="es-AR" i="1">
                              <a:solidFill>
                                <a:schemeClr val="tx1"/>
                              </a:solidFill>
                              <a:latin typeface="Cambria Math" panose="02040503050406030204" pitchFamily="18" charset="0"/>
                            </a:rPr>
                            <m:t>𝑑𝑒</m:t>
                          </m:r>
                          <m:r>
                            <a:rPr lang="es-AR" i="1">
                              <a:solidFill>
                                <a:schemeClr val="tx1"/>
                              </a:solidFill>
                              <a:latin typeface="Cambria Math" panose="02040503050406030204" pitchFamily="18" charset="0"/>
                            </a:rPr>
                            <m:t> </m:t>
                          </m:r>
                          <m:r>
                            <a:rPr lang="es-419" i="1">
                              <a:solidFill>
                                <a:schemeClr val="tx1"/>
                              </a:solidFill>
                              <a:latin typeface="Cambria Math" panose="02040503050406030204" pitchFamily="18" charset="0"/>
                            </a:rPr>
                            <m:t>𝐴</m:t>
                          </m:r>
                        </m:num>
                        <m:den>
                          <m:r>
                            <a:rPr lang="es-AR" i="1">
                              <a:solidFill>
                                <a:schemeClr val="tx1"/>
                              </a:solidFill>
                              <a:latin typeface="Cambria Math" panose="02040503050406030204" pitchFamily="18" charset="0"/>
                            </a:rPr>
                            <m:t>𝑣𝑜𝑙</m:t>
                          </m:r>
                          <m:r>
                            <a:rPr lang="es-419" b="0" i="1" smtClean="0">
                              <a:solidFill>
                                <a:schemeClr val="tx1"/>
                              </a:solidFill>
                              <a:latin typeface="Cambria Math" panose="02040503050406030204" pitchFamily="18" charset="0"/>
                            </a:rPr>
                            <m:t>𝑢</m:t>
                          </m:r>
                          <m:r>
                            <a:rPr lang="es-AR" i="1">
                              <a:solidFill>
                                <a:schemeClr val="tx1"/>
                              </a:solidFill>
                              <a:latin typeface="Cambria Math" panose="02040503050406030204" pitchFamily="18" charset="0"/>
                            </a:rPr>
                            <m:t>𝑚𝑒𝑛</m:t>
                          </m:r>
                          <m:r>
                            <a:rPr lang="es-419" i="1">
                              <a:solidFill>
                                <a:schemeClr val="tx1"/>
                              </a:solidFill>
                              <a:latin typeface="Cambria Math" panose="02040503050406030204" pitchFamily="18" charset="0"/>
                            </a:rPr>
                            <m:t> </m:t>
                          </m:r>
                          <m:r>
                            <a:rPr lang="es-419" i="1">
                              <a:solidFill>
                                <a:schemeClr val="tx1"/>
                              </a:solidFill>
                              <a:latin typeface="Cambria Math" panose="02040503050406030204" pitchFamily="18" charset="0"/>
                            </a:rPr>
                            <m:t>𝑡𝑜𝑡𝑎𝑙</m:t>
                          </m:r>
                          <m:r>
                            <a:rPr lang="es-419" i="1">
                              <a:solidFill>
                                <a:schemeClr val="tx1"/>
                              </a:solidFill>
                              <a:latin typeface="Cambria Math" panose="02040503050406030204" pitchFamily="18" charset="0"/>
                            </a:rPr>
                            <m:t> </m:t>
                          </m:r>
                        </m:den>
                      </m:f>
                    </m:oMath>
                  </m:oMathPara>
                </a14:m>
                <a:endParaRPr lang="es-419" i="1" dirty="0">
                  <a:solidFill>
                    <a:schemeClr val="tx1"/>
                  </a:solidFill>
                </a:endParaRPr>
              </a:p>
              <a:p>
                <a:pPr marL="45720" indent="0">
                  <a:buNone/>
                </a:pPr>
                <a:endParaRPr lang="es-419" i="1" dirty="0">
                  <a:solidFill>
                    <a:schemeClr val="tx1"/>
                  </a:solidFill>
                </a:endParaRPr>
              </a:p>
              <a:p>
                <a:pPr marL="45720" indent="0">
                  <a:buNone/>
                </a:pPr>
                <a:endParaRPr lang="es-419" i="1" dirty="0">
                  <a:solidFill>
                    <a:schemeClr val="tx1"/>
                  </a:solidFill>
                </a:endParaRPr>
              </a:p>
              <a:p>
                <a:pPr marL="45720" indent="0">
                  <a:buNone/>
                </a:pPr>
                <a14:m>
                  <m:oMathPara xmlns:m="http://schemas.openxmlformats.org/officeDocument/2006/math">
                    <m:oMathParaPr>
                      <m:jc m:val="centerGroup"/>
                    </m:oMathParaPr>
                    <m:oMath xmlns:m="http://schemas.openxmlformats.org/officeDocument/2006/math">
                      <m:r>
                        <a:rPr lang="es-AR" i="1">
                          <a:solidFill>
                            <a:schemeClr val="tx1"/>
                          </a:solidFill>
                          <a:latin typeface="Cambria Math" panose="02040503050406030204" pitchFamily="18" charset="0"/>
                        </a:rPr>
                        <m:t>𝑃𝑟𝑒𝑠𝑖</m:t>
                      </m:r>
                      <m:r>
                        <a:rPr lang="es-AR" i="1">
                          <a:solidFill>
                            <a:schemeClr val="tx1"/>
                          </a:solidFill>
                          <a:latin typeface="Cambria Math" panose="02040503050406030204" pitchFamily="18" charset="0"/>
                        </a:rPr>
                        <m:t>ó</m:t>
                      </m:r>
                      <m:r>
                        <a:rPr lang="es-AR" i="1">
                          <a:solidFill>
                            <a:schemeClr val="tx1"/>
                          </a:solidFill>
                          <a:latin typeface="Cambria Math" panose="02040503050406030204" pitchFamily="18" charset="0"/>
                        </a:rPr>
                        <m:t>𝑛</m:t>
                      </m:r>
                      <m:r>
                        <a:rPr lang="es-AR" i="1">
                          <a:solidFill>
                            <a:schemeClr val="tx1"/>
                          </a:solidFill>
                          <a:latin typeface="Cambria Math" panose="02040503050406030204" pitchFamily="18" charset="0"/>
                        </a:rPr>
                        <m:t> </m:t>
                      </m:r>
                      <m:r>
                        <a:rPr lang="es-AR" i="1">
                          <a:solidFill>
                            <a:schemeClr val="tx1"/>
                          </a:solidFill>
                          <a:latin typeface="Cambria Math" panose="02040503050406030204" pitchFamily="18" charset="0"/>
                        </a:rPr>
                        <m:t>𝑝𝑎𝑟𝑐𝑖𝑎𝑙</m:t>
                      </m:r>
                      <m:r>
                        <a:rPr lang="es-AR" i="1">
                          <a:solidFill>
                            <a:schemeClr val="tx1"/>
                          </a:solidFill>
                          <a:latin typeface="Cambria Math" panose="02040503050406030204" pitchFamily="18" charset="0"/>
                        </a:rPr>
                        <m:t> </m:t>
                      </m:r>
                      <m:r>
                        <a:rPr lang="es-AR" i="1">
                          <a:solidFill>
                            <a:schemeClr val="tx1"/>
                          </a:solidFill>
                          <a:latin typeface="Cambria Math" panose="02040503050406030204" pitchFamily="18" charset="0"/>
                        </a:rPr>
                        <m:t>𝑑𝑒</m:t>
                      </m:r>
                      <m:r>
                        <a:rPr lang="es-AR" i="1">
                          <a:solidFill>
                            <a:schemeClr val="tx1"/>
                          </a:solidFill>
                          <a:latin typeface="Cambria Math" panose="02040503050406030204" pitchFamily="18" charset="0"/>
                        </a:rPr>
                        <m:t> </m:t>
                      </m:r>
                      <m:r>
                        <a:rPr lang="es-419" i="1">
                          <a:solidFill>
                            <a:schemeClr val="tx1"/>
                          </a:solidFill>
                          <a:latin typeface="Cambria Math" panose="02040503050406030204" pitchFamily="18" charset="0"/>
                        </a:rPr>
                        <m:t>𝐴</m:t>
                      </m:r>
                      <m:r>
                        <a:rPr lang="es-419" i="1">
                          <a:solidFill>
                            <a:schemeClr val="tx1"/>
                          </a:solidFill>
                          <a:latin typeface="Cambria Math" panose="02040503050406030204" pitchFamily="18" charset="0"/>
                        </a:rPr>
                        <m:t>=</m:t>
                      </m:r>
                      <m:sSub>
                        <m:sSubPr>
                          <m:ctrlPr>
                            <a:rPr lang="es-419" i="1">
                              <a:solidFill>
                                <a:schemeClr val="tx1"/>
                              </a:solidFill>
                              <a:latin typeface="Cambria Math" panose="02040503050406030204" pitchFamily="18" charset="0"/>
                            </a:rPr>
                          </m:ctrlPr>
                        </m:sSubPr>
                        <m:e>
                          <m:r>
                            <a:rPr lang="es-419" i="1">
                              <a:solidFill>
                                <a:schemeClr val="tx1"/>
                              </a:solidFill>
                              <a:latin typeface="Cambria Math" panose="02040503050406030204" pitchFamily="18" charset="0"/>
                            </a:rPr>
                            <m:t>𝑃</m:t>
                          </m:r>
                        </m:e>
                        <m:sub>
                          <m:r>
                            <a:rPr lang="es-419" i="1">
                              <a:solidFill>
                                <a:schemeClr val="tx1"/>
                              </a:solidFill>
                              <a:latin typeface="Cambria Math" panose="02040503050406030204" pitchFamily="18" charset="0"/>
                            </a:rPr>
                            <m:t>𝐴</m:t>
                          </m:r>
                        </m:sub>
                      </m:sSub>
                      <m:r>
                        <a:rPr lang="es-AR" i="1">
                          <a:solidFill>
                            <a:schemeClr val="tx1"/>
                          </a:solidFill>
                          <a:latin typeface="Cambria Math" panose="02040503050406030204" pitchFamily="18" charset="0"/>
                        </a:rPr>
                        <m:t>=</m:t>
                      </m:r>
                      <m:sSub>
                        <m:sSubPr>
                          <m:ctrlPr>
                            <a:rPr lang="en-US" i="1">
                              <a:solidFill>
                                <a:schemeClr val="tx1"/>
                              </a:solidFill>
                              <a:latin typeface="Cambria Math" panose="02040503050406030204" pitchFamily="18" charset="0"/>
                            </a:rPr>
                          </m:ctrlPr>
                        </m:sSubPr>
                        <m:e>
                          <m:r>
                            <a:rPr lang="es-AR" i="1">
                              <a:solidFill>
                                <a:schemeClr val="tx1"/>
                              </a:solidFill>
                              <a:latin typeface="Cambria Math" panose="02040503050406030204" pitchFamily="18" charset="0"/>
                            </a:rPr>
                            <m:t>𝑥</m:t>
                          </m:r>
                        </m:e>
                        <m:sub>
                          <m:r>
                            <a:rPr lang="es-419" b="0" i="1" smtClean="0">
                              <a:solidFill>
                                <a:schemeClr val="tx1"/>
                              </a:solidFill>
                              <a:latin typeface="Cambria Math" panose="02040503050406030204" pitchFamily="18" charset="0"/>
                            </a:rPr>
                            <m:t>𝐴</m:t>
                          </m:r>
                        </m:sub>
                      </m:sSub>
                      <m:r>
                        <a:rPr lang="es-AR" i="1">
                          <a:solidFill>
                            <a:schemeClr val="tx1"/>
                          </a:solidFill>
                          <a:latin typeface="Cambria Math" panose="02040503050406030204" pitchFamily="18" charset="0"/>
                        </a:rPr>
                        <m:t>𝑃</m:t>
                      </m:r>
                      <m:r>
                        <a:rPr lang="es-AR" i="1">
                          <a:solidFill>
                            <a:schemeClr val="tx1"/>
                          </a:solidFill>
                          <a:latin typeface="Cambria Math" panose="02040503050406030204" pitchFamily="18" charset="0"/>
                        </a:rPr>
                        <m:t>     (</m:t>
                      </m:r>
                      <m:r>
                        <a:rPr lang="es-AR" i="1">
                          <a:solidFill>
                            <a:schemeClr val="tx1"/>
                          </a:solidFill>
                          <a:latin typeface="Cambria Math" panose="02040503050406030204" pitchFamily="18" charset="0"/>
                        </a:rPr>
                        <m:t>𝐿𝑒𝑦</m:t>
                      </m:r>
                      <m:r>
                        <a:rPr lang="es-AR" i="1">
                          <a:solidFill>
                            <a:schemeClr val="tx1"/>
                          </a:solidFill>
                          <a:latin typeface="Cambria Math" panose="02040503050406030204" pitchFamily="18" charset="0"/>
                        </a:rPr>
                        <m:t> </m:t>
                      </m:r>
                      <m:r>
                        <a:rPr lang="es-AR" i="1">
                          <a:solidFill>
                            <a:schemeClr val="tx1"/>
                          </a:solidFill>
                          <a:latin typeface="Cambria Math" panose="02040503050406030204" pitchFamily="18" charset="0"/>
                        </a:rPr>
                        <m:t>𝑑𝑒</m:t>
                      </m:r>
                      <m:r>
                        <a:rPr lang="es-AR" i="1">
                          <a:solidFill>
                            <a:schemeClr val="tx1"/>
                          </a:solidFill>
                          <a:latin typeface="Cambria Math" panose="02040503050406030204" pitchFamily="18" charset="0"/>
                        </a:rPr>
                        <m:t> </m:t>
                      </m:r>
                      <m:r>
                        <a:rPr lang="es-AR" i="1">
                          <a:solidFill>
                            <a:schemeClr val="tx1"/>
                          </a:solidFill>
                          <a:latin typeface="Cambria Math" panose="02040503050406030204" pitchFamily="18" charset="0"/>
                        </a:rPr>
                        <m:t>𝐷𝑎𝑙𝑡𝑜𝑛</m:t>
                      </m:r>
                      <m:r>
                        <a:rPr lang="es-AR" i="1">
                          <a:solidFill>
                            <a:schemeClr val="tx1"/>
                          </a:solidFill>
                          <a:latin typeface="Cambria Math" panose="02040503050406030204" pitchFamily="18" charset="0"/>
                        </a:rPr>
                        <m:t>)</m:t>
                      </m:r>
                    </m:oMath>
                  </m:oMathPara>
                </a14:m>
                <a:endParaRPr lang="en-US" i="1" dirty="0">
                  <a:solidFill>
                    <a:schemeClr val="tx1"/>
                  </a:solidFill>
                </a:endParaRPr>
              </a:p>
              <a:p>
                <a:pPr marL="45720" indent="0">
                  <a:buNone/>
                </a:pPr>
                <a:endParaRPr lang="es-AR" dirty="0">
                  <a:solidFill>
                    <a:schemeClr val="tx1"/>
                  </a:solidFill>
                </a:endParaRPr>
              </a:p>
              <a:p>
                <a:pPr marL="45720" indent="0">
                  <a:buNone/>
                </a:pPr>
                <a14:m>
                  <m:oMathPara xmlns:m="http://schemas.openxmlformats.org/officeDocument/2006/math">
                    <m:oMathParaPr>
                      <m:jc m:val="centerGroup"/>
                    </m:oMathParaPr>
                    <m:oMath xmlns:m="http://schemas.openxmlformats.org/officeDocument/2006/math">
                      <m:r>
                        <a:rPr lang="es-AR" i="1">
                          <a:solidFill>
                            <a:schemeClr val="tx1"/>
                          </a:solidFill>
                          <a:latin typeface="Cambria Math" panose="02040503050406030204" pitchFamily="18" charset="0"/>
                        </a:rPr>
                        <m:t>𝐹𝑟𝑎𝑐𝑐𝑖</m:t>
                      </m:r>
                      <m:r>
                        <a:rPr lang="es-AR" i="1">
                          <a:solidFill>
                            <a:schemeClr val="tx1"/>
                          </a:solidFill>
                          <a:latin typeface="Cambria Math" panose="02040503050406030204" pitchFamily="18" charset="0"/>
                        </a:rPr>
                        <m:t>ó</m:t>
                      </m:r>
                      <m:r>
                        <a:rPr lang="es-AR" i="1">
                          <a:solidFill>
                            <a:schemeClr val="tx1"/>
                          </a:solidFill>
                          <a:latin typeface="Cambria Math" panose="02040503050406030204" pitchFamily="18" charset="0"/>
                        </a:rPr>
                        <m:t>𝑛</m:t>
                      </m:r>
                      <m:r>
                        <a:rPr lang="es-AR" i="1">
                          <a:solidFill>
                            <a:schemeClr val="tx1"/>
                          </a:solidFill>
                          <a:latin typeface="Cambria Math" panose="02040503050406030204" pitchFamily="18" charset="0"/>
                        </a:rPr>
                        <m:t> </m:t>
                      </m:r>
                      <m:r>
                        <a:rPr lang="es-AR" i="1">
                          <a:solidFill>
                            <a:schemeClr val="tx1"/>
                          </a:solidFill>
                          <a:latin typeface="Cambria Math" panose="02040503050406030204" pitchFamily="18" charset="0"/>
                        </a:rPr>
                        <m:t>𝑒𝑛</m:t>
                      </m:r>
                      <m:r>
                        <a:rPr lang="es-AR" i="1">
                          <a:solidFill>
                            <a:schemeClr val="tx1"/>
                          </a:solidFill>
                          <a:latin typeface="Cambria Math" panose="02040503050406030204" pitchFamily="18" charset="0"/>
                        </a:rPr>
                        <m:t> </m:t>
                      </m:r>
                      <m:r>
                        <a:rPr lang="es-AR" i="1">
                          <a:solidFill>
                            <a:schemeClr val="tx1"/>
                          </a:solidFill>
                          <a:latin typeface="Cambria Math" panose="02040503050406030204" pitchFamily="18" charset="0"/>
                        </a:rPr>
                        <m:t>𝑣𝑜𝑙</m:t>
                      </m:r>
                      <m:r>
                        <a:rPr lang="es-AR" i="1">
                          <a:solidFill>
                            <a:schemeClr val="tx1"/>
                          </a:solidFill>
                          <a:latin typeface="Cambria Math" panose="02040503050406030204" pitchFamily="18" charset="0"/>
                        </a:rPr>
                        <m:t>ú</m:t>
                      </m:r>
                      <m:r>
                        <a:rPr lang="es-AR" i="1">
                          <a:solidFill>
                            <a:schemeClr val="tx1"/>
                          </a:solidFill>
                          <a:latin typeface="Cambria Math" panose="02040503050406030204" pitchFamily="18" charset="0"/>
                        </a:rPr>
                        <m:t>𝑚𝑒𝑛</m:t>
                      </m:r>
                      <m:r>
                        <a:rPr lang="es-AR" i="1">
                          <a:solidFill>
                            <a:schemeClr val="tx1"/>
                          </a:solidFill>
                          <a:latin typeface="Cambria Math" panose="02040503050406030204" pitchFamily="18" charset="0"/>
                        </a:rPr>
                        <m:t> </m:t>
                      </m:r>
                      <m:r>
                        <a:rPr lang="es-AR" i="1">
                          <a:solidFill>
                            <a:schemeClr val="tx1"/>
                          </a:solidFill>
                          <a:latin typeface="Cambria Math" panose="02040503050406030204" pitchFamily="18" charset="0"/>
                        </a:rPr>
                        <m:t>𝑑𝑒</m:t>
                      </m:r>
                      <m:r>
                        <a:rPr lang="es-AR" i="1">
                          <a:solidFill>
                            <a:schemeClr val="tx1"/>
                          </a:solidFill>
                          <a:latin typeface="Cambria Math" panose="02040503050406030204" pitchFamily="18" charset="0"/>
                        </a:rPr>
                        <m:t> </m:t>
                      </m:r>
                      <m:r>
                        <a:rPr lang="es-419" i="1">
                          <a:solidFill>
                            <a:schemeClr val="tx1"/>
                          </a:solidFill>
                          <a:latin typeface="Cambria Math" panose="02040503050406030204" pitchFamily="18" charset="0"/>
                        </a:rPr>
                        <m:t>𝐴</m:t>
                      </m:r>
                      <m:r>
                        <a:rPr lang="es-AR" i="1">
                          <a:solidFill>
                            <a:schemeClr val="tx1"/>
                          </a:solidFill>
                          <a:latin typeface="Cambria Math" panose="02040503050406030204" pitchFamily="18" charset="0"/>
                        </a:rPr>
                        <m:t>=</m:t>
                      </m:r>
                      <m:sSub>
                        <m:sSubPr>
                          <m:ctrlPr>
                            <a:rPr lang="es-AR" i="1">
                              <a:solidFill>
                                <a:schemeClr val="tx1"/>
                              </a:solidFill>
                              <a:latin typeface="Cambria Math" panose="02040503050406030204" pitchFamily="18" charset="0"/>
                            </a:rPr>
                          </m:ctrlPr>
                        </m:sSubPr>
                        <m:e>
                          <m:r>
                            <a:rPr lang="es-419" i="1">
                              <a:solidFill>
                                <a:schemeClr val="tx1"/>
                              </a:solidFill>
                              <a:latin typeface="Cambria Math" panose="02040503050406030204" pitchFamily="18" charset="0"/>
                            </a:rPr>
                            <m:t>𝑉</m:t>
                          </m:r>
                        </m:e>
                        <m:sub>
                          <m:r>
                            <a:rPr lang="es-419" i="1">
                              <a:solidFill>
                                <a:schemeClr val="tx1"/>
                              </a:solidFill>
                              <a:latin typeface="Cambria Math" panose="02040503050406030204" pitchFamily="18" charset="0"/>
                            </a:rPr>
                            <m:t>𝐴</m:t>
                          </m:r>
                        </m:sub>
                      </m:sSub>
                      <m:r>
                        <a:rPr lang="es-419" i="1">
                          <a:solidFill>
                            <a:schemeClr val="tx1"/>
                          </a:solidFill>
                          <a:latin typeface="Cambria Math" panose="02040503050406030204" pitchFamily="18" charset="0"/>
                        </a:rPr>
                        <m:t>=</m:t>
                      </m:r>
                      <m:sSub>
                        <m:sSubPr>
                          <m:ctrlPr>
                            <a:rPr lang="en-US" i="1">
                              <a:solidFill>
                                <a:schemeClr val="tx1"/>
                              </a:solidFill>
                              <a:latin typeface="Cambria Math" panose="02040503050406030204" pitchFamily="18" charset="0"/>
                            </a:rPr>
                          </m:ctrlPr>
                        </m:sSubPr>
                        <m:e>
                          <m:r>
                            <a:rPr lang="es-AR" i="1">
                              <a:solidFill>
                                <a:schemeClr val="tx1"/>
                              </a:solidFill>
                              <a:latin typeface="Cambria Math" panose="02040503050406030204" pitchFamily="18" charset="0"/>
                            </a:rPr>
                            <m:t>𝑥</m:t>
                          </m:r>
                        </m:e>
                        <m:sub>
                          <m:r>
                            <a:rPr lang="es-419" b="0" i="1" smtClean="0">
                              <a:solidFill>
                                <a:schemeClr val="tx1"/>
                              </a:solidFill>
                              <a:latin typeface="Cambria Math" panose="02040503050406030204" pitchFamily="18" charset="0"/>
                            </a:rPr>
                            <m:t>𝐴</m:t>
                          </m:r>
                        </m:sub>
                      </m:sSub>
                      <m:r>
                        <a:rPr lang="es-AR" i="1">
                          <a:solidFill>
                            <a:schemeClr val="tx1"/>
                          </a:solidFill>
                          <a:latin typeface="Cambria Math" panose="02040503050406030204" pitchFamily="18" charset="0"/>
                        </a:rPr>
                        <m:t>𝑉</m:t>
                      </m:r>
                      <m:r>
                        <a:rPr lang="es-AR" i="1">
                          <a:solidFill>
                            <a:schemeClr val="tx1"/>
                          </a:solidFill>
                          <a:latin typeface="Cambria Math" panose="02040503050406030204" pitchFamily="18" charset="0"/>
                        </a:rPr>
                        <m:t>   (</m:t>
                      </m:r>
                      <m:r>
                        <a:rPr lang="es-AR" i="1">
                          <a:solidFill>
                            <a:schemeClr val="tx1"/>
                          </a:solidFill>
                          <a:latin typeface="Cambria Math" panose="02040503050406030204" pitchFamily="18" charset="0"/>
                        </a:rPr>
                        <m:t>𝐿𝑒𝑦</m:t>
                      </m:r>
                      <m:r>
                        <a:rPr lang="es-AR" i="1">
                          <a:solidFill>
                            <a:schemeClr val="tx1"/>
                          </a:solidFill>
                          <a:latin typeface="Cambria Math" panose="02040503050406030204" pitchFamily="18" charset="0"/>
                        </a:rPr>
                        <m:t> </m:t>
                      </m:r>
                      <m:r>
                        <a:rPr lang="es-AR" i="1">
                          <a:solidFill>
                            <a:schemeClr val="tx1"/>
                          </a:solidFill>
                          <a:latin typeface="Cambria Math" panose="02040503050406030204" pitchFamily="18" charset="0"/>
                        </a:rPr>
                        <m:t>𝑑𝑒</m:t>
                      </m:r>
                      <m:r>
                        <a:rPr lang="es-AR" i="1">
                          <a:solidFill>
                            <a:schemeClr val="tx1"/>
                          </a:solidFill>
                          <a:latin typeface="Cambria Math" panose="02040503050406030204" pitchFamily="18" charset="0"/>
                        </a:rPr>
                        <m:t> </m:t>
                      </m:r>
                      <m:r>
                        <a:rPr lang="es-AR" i="1">
                          <a:solidFill>
                            <a:schemeClr val="tx1"/>
                          </a:solidFill>
                          <a:latin typeface="Cambria Math" panose="02040503050406030204" pitchFamily="18" charset="0"/>
                        </a:rPr>
                        <m:t>𝐴𝑚𝑎𝑔𝑎𝑡</m:t>
                      </m:r>
                      <m:r>
                        <a:rPr lang="es-AR" i="1">
                          <a:solidFill>
                            <a:schemeClr val="tx1"/>
                          </a:solidFill>
                          <a:latin typeface="Cambria Math" panose="02040503050406030204" pitchFamily="18" charset="0"/>
                        </a:rPr>
                        <m:t>)</m:t>
                      </m:r>
                    </m:oMath>
                  </m:oMathPara>
                </a14:m>
                <a:endParaRPr lang="es-AR" dirty="0">
                  <a:solidFill>
                    <a:schemeClr val="tx1"/>
                  </a:solidFill>
                </a:endParaRPr>
              </a:p>
            </p:txBody>
          </p:sp>
        </mc:Choice>
        <mc:Fallback xmlns="">
          <p:sp>
            <p:nvSpPr>
              <p:cNvPr id="3" name="Marcador de contenido 2"/>
              <p:cNvSpPr>
                <a:spLocks noGrp="1" noRot="1" noChangeAspect="1" noMove="1" noResize="1" noEditPoints="1" noAdjustHandles="1" noChangeArrowheads="1" noChangeShapeType="1" noTextEdit="1"/>
              </p:cNvSpPr>
              <p:nvPr>
                <p:ph idx="1"/>
              </p:nvPr>
            </p:nvSpPr>
            <p:spPr>
              <a:xfrm>
                <a:off x="694438" y="1463040"/>
                <a:ext cx="11073890" cy="4000211"/>
              </a:xfrm>
              <a:blipFill>
                <a:blip r:embed="rId2"/>
                <a:stretch>
                  <a:fillRect/>
                </a:stretch>
              </a:blipFill>
            </p:spPr>
            <p:txBody>
              <a:bodyPr/>
              <a:lstStyle/>
              <a:p>
                <a:r>
                  <a:rPr lang="es-AR">
                    <a:noFill/>
                  </a:rPr>
                  <a:t> </a:t>
                </a:r>
              </a:p>
            </p:txBody>
          </p:sp>
        </mc:Fallback>
      </mc:AlternateContent>
      <p:sp>
        <p:nvSpPr>
          <p:cNvPr id="8" name="Marcador de contenido 2"/>
          <p:cNvSpPr txBox="1">
            <a:spLocks/>
          </p:cNvSpPr>
          <p:nvPr/>
        </p:nvSpPr>
        <p:spPr>
          <a:xfrm>
            <a:off x="694438" y="5741205"/>
            <a:ext cx="7600477" cy="418615"/>
          </a:xfrm>
          <a:prstGeom prst="rect">
            <a:avLst/>
          </a:prstGeom>
        </p:spPr>
        <p:txBody>
          <a:bodyPr vert="horz" lIns="91440" tIns="45720" rIns="91440" bIns="45720" rtlCol="0" anchor="t">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buFont typeface="Corbel" pitchFamily="34" charset="0"/>
              <a:buNone/>
            </a:pPr>
            <a:r>
              <a:rPr lang="es-419" sz="1400" i="1" dirty="0">
                <a:solidFill>
                  <a:schemeClr val="tx1"/>
                </a:solidFill>
                <a:latin typeface="Cambria Math" panose="02040503050406030204" pitchFamily="18" charset="0"/>
                <a:cs typeface="Calibri" panose="020F0502020204030204" pitchFamily="34" charset="0"/>
              </a:rPr>
              <a:t>NOTA: Las leyes de Dalton y </a:t>
            </a:r>
            <a:r>
              <a:rPr lang="es-419" sz="1400" i="1" dirty="0" err="1">
                <a:solidFill>
                  <a:schemeClr val="tx1"/>
                </a:solidFill>
                <a:latin typeface="Cambria Math" panose="02040503050406030204" pitchFamily="18" charset="0"/>
                <a:cs typeface="Calibri" panose="020F0502020204030204" pitchFamily="34" charset="0"/>
              </a:rPr>
              <a:t>Amagat</a:t>
            </a:r>
            <a:r>
              <a:rPr lang="es-419" sz="1400" i="1" dirty="0">
                <a:solidFill>
                  <a:schemeClr val="tx1"/>
                </a:solidFill>
                <a:latin typeface="Cambria Math" panose="02040503050406030204" pitchFamily="18" charset="0"/>
                <a:cs typeface="Calibri" panose="020F0502020204030204" pitchFamily="34" charset="0"/>
              </a:rPr>
              <a:t> no son aplicables al mismo tiempo</a:t>
            </a:r>
            <a:endParaRPr lang="en-US" sz="1400" i="1" dirty="0">
              <a:solidFill>
                <a:schemeClr val="tx1"/>
              </a:solidFill>
              <a:latin typeface="Calibri" panose="020F0502020204030204" pitchFamily="34" charset="0"/>
              <a:cs typeface="Calibri" panose="020F0502020204030204" pitchFamily="34" charset="0"/>
            </a:endParaRPr>
          </a:p>
        </p:txBody>
      </p:sp>
      <p:pic>
        <p:nvPicPr>
          <p:cNvPr id="12" name="Imagen 2" descr="Nueva marca difusion - web">
            <a:extLst>
              <a:ext uri="{FF2B5EF4-FFF2-40B4-BE49-F238E27FC236}">
                <a16:creationId xmlns:a16="http://schemas.microsoft.com/office/drawing/2014/main" id="{1B30E8C1-68A1-423C-B38B-82B3FBD1140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830589" y="250026"/>
            <a:ext cx="2120900" cy="660400"/>
          </a:xfrm>
          <a:prstGeom prst="rect">
            <a:avLst/>
          </a:prstGeom>
          <a:noFill/>
          <a:ln>
            <a:noFill/>
          </a:ln>
        </p:spPr>
      </p:pic>
      <p:sp>
        <p:nvSpPr>
          <p:cNvPr id="14" name="Marcador de número de diapositiva 14"/>
          <p:cNvSpPr>
            <a:spLocks noGrp="1"/>
          </p:cNvSpPr>
          <p:nvPr>
            <p:ph type="sldNum" sz="quarter" idx="12"/>
          </p:nvPr>
        </p:nvSpPr>
        <p:spPr>
          <a:xfrm>
            <a:off x="11236569" y="6231929"/>
            <a:ext cx="531759" cy="365125"/>
          </a:xfrm>
        </p:spPr>
        <p:txBody>
          <a:bodyPr/>
          <a:lstStyle/>
          <a:p>
            <a:r>
              <a:rPr lang="en-US" sz="1600" b="1" dirty="0"/>
              <a:t>-</a:t>
            </a:r>
            <a:fld id="{69D94FCB-83B5-4144-BDC1-7118612766F0}" type="slidenum">
              <a:rPr lang="en-US" sz="1400" b="1" smtClean="0">
                <a:latin typeface="Calibri" panose="020F0502020204030204" pitchFamily="34" charset="0"/>
                <a:cs typeface="Calibri" panose="020F0502020204030204" pitchFamily="34" charset="0"/>
              </a:rPr>
              <a:t>4</a:t>
            </a:fld>
            <a:r>
              <a:rPr lang="en-US" sz="1600" b="1" dirty="0"/>
              <a:t>-</a:t>
            </a:r>
          </a:p>
        </p:txBody>
      </p:sp>
      <p:sp>
        <p:nvSpPr>
          <p:cNvPr id="6" name="Título 1">
            <a:extLst>
              <a:ext uri="{FF2B5EF4-FFF2-40B4-BE49-F238E27FC236}">
                <a16:creationId xmlns:a16="http://schemas.microsoft.com/office/drawing/2014/main" id="{1558D788-3BE8-57C1-F30E-B8ADC9D1887A}"/>
              </a:ext>
            </a:extLst>
          </p:cNvPr>
          <p:cNvSpPr>
            <a:spLocks noGrp="1"/>
          </p:cNvSpPr>
          <p:nvPr>
            <p:ph type="title"/>
          </p:nvPr>
        </p:nvSpPr>
        <p:spPr>
          <a:xfrm>
            <a:off x="438911" y="250026"/>
            <a:ext cx="10071609" cy="735404"/>
          </a:xfrm>
        </p:spPr>
        <p:txBody>
          <a:bodyPr>
            <a:normAutofit/>
          </a:bodyPr>
          <a:lstStyle/>
          <a:p>
            <a:r>
              <a:rPr lang="es-AR" dirty="0"/>
              <a:t>Definiciones</a:t>
            </a:r>
            <a:endParaRPr lang="en-US" dirty="0"/>
          </a:p>
        </p:txBody>
      </p:sp>
      <p:sp>
        <p:nvSpPr>
          <p:cNvPr id="7" name="Marcador de pie de página 3">
            <a:extLst>
              <a:ext uri="{FF2B5EF4-FFF2-40B4-BE49-F238E27FC236}">
                <a16:creationId xmlns:a16="http://schemas.microsoft.com/office/drawing/2014/main" id="{33946F78-DC71-5EDE-527F-C1403A253636}"/>
              </a:ext>
            </a:extLst>
          </p:cNvPr>
          <p:cNvSpPr>
            <a:spLocks noGrp="1"/>
          </p:cNvSpPr>
          <p:nvPr>
            <p:ph type="ftr" sz="quarter" idx="11"/>
          </p:nvPr>
        </p:nvSpPr>
        <p:spPr>
          <a:xfrm>
            <a:off x="438911" y="6251260"/>
            <a:ext cx="10797657" cy="365125"/>
          </a:xfrm>
        </p:spPr>
        <p:txBody>
          <a:bodyPr/>
          <a:lstStyle/>
          <a:p>
            <a:pPr algn="l"/>
            <a:r>
              <a:rPr lang="en-US" sz="1400" dirty="0">
                <a:solidFill>
                  <a:schemeClr val="tx1"/>
                </a:solidFill>
                <a:latin typeface="Calibri" panose="020F0502020204030204" pitchFamily="34" charset="0"/>
                <a:cs typeface="Calibri" panose="020F0502020204030204" pitchFamily="34" charset="0"/>
              </a:rPr>
              <a:t>76.52/76.05/TA164 - Operaciones </a:t>
            </a:r>
            <a:r>
              <a:rPr lang="en-US" sz="1400" dirty="0" err="1">
                <a:solidFill>
                  <a:schemeClr val="tx1"/>
                </a:solidFill>
                <a:latin typeface="Calibri" panose="020F0502020204030204" pitchFamily="34" charset="0"/>
                <a:cs typeface="Calibri" panose="020F0502020204030204" pitchFamily="34" charset="0"/>
              </a:rPr>
              <a:t>Unitarias</a:t>
            </a:r>
            <a:r>
              <a:rPr lang="en-US" sz="1400" dirty="0">
                <a:solidFill>
                  <a:schemeClr val="tx1"/>
                </a:solidFill>
                <a:latin typeface="Calibri" panose="020F0502020204030204" pitchFamily="34" charset="0"/>
                <a:cs typeface="Calibri" panose="020F0502020204030204" pitchFamily="34" charset="0"/>
              </a:rPr>
              <a:t> de </a:t>
            </a:r>
            <a:r>
              <a:rPr lang="en-US" sz="1400" dirty="0" err="1">
                <a:solidFill>
                  <a:schemeClr val="tx1"/>
                </a:solidFill>
                <a:latin typeface="Calibri" panose="020F0502020204030204" pitchFamily="34" charset="0"/>
                <a:cs typeface="Calibri" panose="020F0502020204030204" pitchFamily="34" charset="0"/>
              </a:rPr>
              <a:t>Transferencia</a:t>
            </a:r>
            <a:r>
              <a:rPr lang="en-US" sz="1400" dirty="0">
                <a:solidFill>
                  <a:schemeClr val="tx1"/>
                </a:solidFill>
                <a:latin typeface="Calibri" panose="020F0502020204030204" pitchFamily="34" charset="0"/>
                <a:cs typeface="Calibri" panose="020F0502020204030204" pitchFamily="34" charset="0"/>
              </a:rPr>
              <a:t> de Materia / Operaciones </a:t>
            </a:r>
            <a:r>
              <a:rPr lang="en-US" sz="1400" dirty="0" err="1">
                <a:solidFill>
                  <a:schemeClr val="tx1"/>
                </a:solidFill>
                <a:latin typeface="Calibri" panose="020F0502020204030204" pitchFamily="34" charset="0"/>
                <a:cs typeface="Calibri" panose="020F0502020204030204" pitchFamily="34" charset="0"/>
              </a:rPr>
              <a:t>Unitarias</a:t>
            </a:r>
            <a:r>
              <a:rPr lang="en-US" sz="1400" dirty="0">
                <a:solidFill>
                  <a:schemeClr val="tx1"/>
                </a:solidFill>
                <a:latin typeface="Calibri" panose="020F0502020204030204" pitchFamily="34" charset="0"/>
                <a:cs typeface="Calibri" panose="020F0502020204030204" pitchFamily="34" charset="0"/>
              </a:rPr>
              <a:t> III                                                1° </a:t>
            </a:r>
            <a:r>
              <a:rPr lang="en-US" sz="1400" dirty="0" err="1">
                <a:solidFill>
                  <a:schemeClr val="tx1"/>
                </a:solidFill>
                <a:latin typeface="Calibri" panose="020F0502020204030204" pitchFamily="34" charset="0"/>
                <a:cs typeface="Calibri" panose="020F0502020204030204" pitchFamily="34" charset="0"/>
              </a:rPr>
              <a:t>Cuatrimestre</a:t>
            </a:r>
            <a:r>
              <a:rPr lang="en-US" sz="1400" dirty="0">
                <a:solidFill>
                  <a:schemeClr val="tx1"/>
                </a:solidFill>
                <a:latin typeface="Calibri" panose="020F0502020204030204" pitchFamily="34" charset="0"/>
                <a:cs typeface="Calibri" panose="020F0502020204030204" pitchFamily="34" charset="0"/>
              </a:rPr>
              <a:t> 2025</a:t>
            </a:r>
          </a:p>
        </p:txBody>
      </p:sp>
    </p:spTree>
    <p:extLst>
      <p:ext uri="{BB962C8B-B14F-4D97-AF65-F5344CB8AC3E}">
        <p14:creationId xmlns:p14="http://schemas.microsoft.com/office/powerpoint/2010/main" val="3177063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nodeType="afterEffect">
                                  <p:stCondLst>
                                    <p:cond delay="1100"/>
                                  </p:stCondLst>
                                  <p:childTnLst>
                                    <p:set>
                                      <p:cBhvr>
                                        <p:cTn id="15" dur="1" fill="hold">
                                          <p:stCondLst>
                                            <p:cond delay="0"/>
                                          </p:stCondLst>
                                        </p:cTn>
                                        <p:tgtEl>
                                          <p:spTgt spid="8">
                                            <p:txEl>
                                              <p:pRg st="0" end="0"/>
                                            </p:txEl>
                                          </p:spTgt>
                                        </p:tgtEl>
                                        <p:attrNameLst>
                                          <p:attrName>style.visibility</p:attrName>
                                        </p:attrNameLst>
                                      </p:cBhvr>
                                      <p:to>
                                        <p:strVal val="visible"/>
                                      </p:to>
                                    </p:set>
                                  </p:childTnLst>
                                </p:cTn>
                              </p:par>
                            </p:childTnLst>
                          </p:cTn>
                        </p:par>
                        <p:par>
                          <p:cTn id="16" fill="hold">
                            <p:stCondLst>
                              <p:cond delay="1100"/>
                            </p:stCondLst>
                            <p:childTnLst>
                              <p:par>
                                <p:cTn id="17" presetID="32" presetClass="emph" presetSubtype="0" fill="hold" grpId="0" nodeType="afterEffect">
                                  <p:stCondLst>
                                    <p:cond delay="0"/>
                                  </p:stCondLst>
                                  <p:childTnLst>
                                    <p:animRot by="120000">
                                      <p:cBhvr>
                                        <p:cTn id="18" dur="100" fill="hold">
                                          <p:stCondLst>
                                            <p:cond delay="0"/>
                                          </p:stCondLst>
                                        </p:cTn>
                                        <p:tgtEl>
                                          <p:spTgt spid="8">
                                            <p:txEl>
                                              <p:pRg st="0" end="0"/>
                                            </p:txEl>
                                          </p:spTgt>
                                        </p:tgtEl>
                                        <p:attrNameLst>
                                          <p:attrName>r</p:attrName>
                                        </p:attrNameLst>
                                      </p:cBhvr>
                                    </p:animRot>
                                    <p:animRot by="-240000">
                                      <p:cBhvr>
                                        <p:cTn id="19" dur="200" fill="hold">
                                          <p:stCondLst>
                                            <p:cond delay="200"/>
                                          </p:stCondLst>
                                        </p:cTn>
                                        <p:tgtEl>
                                          <p:spTgt spid="8">
                                            <p:txEl>
                                              <p:pRg st="0" end="0"/>
                                            </p:txEl>
                                          </p:spTgt>
                                        </p:tgtEl>
                                        <p:attrNameLst>
                                          <p:attrName>r</p:attrName>
                                        </p:attrNameLst>
                                      </p:cBhvr>
                                    </p:animRot>
                                    <p:animRot by="240000">
                                      <p:cBhvr>
                                        <p:cTn id="20" dur="200" fill="hold">
                                          <p:stCondLst>
                                            <p:cond delay="400"/>
                                          </p:stCondLst>
                                        </p:cTn>
                                        <p:tgtEl>
                                          <p:spTgt spid="8">
                                            <p:txEl>
                                              <p:pRg st="0" end="0"/>
                                            </p:txEl>
                                          </p:spTgt>
                                        </p:tgtEl>
                                        <p:attrNameLst>
                                          <p:attrName>r</p:attrName>
                                        </p:attrNameLst>
                                      </p:cBhvr>
                                    </p:animRot>
                                    <p:animRot by="-240000">
                                      <p:cBhvr>
                                        <p:cTn id="21" dur="200" fill="hold">
                                          <p:stCondLst>
                                            <p:cond delay="600"/>
                                          </p:stCondLst>
                                        </p:cTn>
                                        <p:tgtEl>
                                          <p:spTgt spid="8">
                                            <p:txEl>
                                              <p:pRg st="0" end="0"/>
                                            </p:txEl>
                                          </p:spTgt>
                                        </p:tgtEl>
                                        <p:attrNameLst>
                                          <p:attrName>r</p:attrName>
                                        </p:attrNameLst>
                                      </p:cBhvr>
                                    </p:animRot>
                                    <p:animRot by="120000">
                                      <p:cBhvr>
                                        <p:cTn id="22" dur="200" fill="hold">
                                          <p:stCondLst>
                                            <p:cond delay="800"/>
                                          </p:stCondLst>
                                        </p:cTn>
                                        <p:tgtEl>
                                          <p:spTgt spid="8">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04089" y="2257469"/>
            <a:ext cx="4105656" cy="1508760"/>
          </a:xfrm>
        </p:spPr>
        <p:txBody>
          <a:bodyPr anchor="t">
            <a:normAutofit/>
          </a:bodyPr>
          <a:lstStyle/>
          <a:p>
            <a:pPr>
              <a:buFont typeface="Wingdings" panose="05000000000000000000" pitchFamily="2" charset="2"/>
              <a:buChar char="ü"/>
            </a:pPr>
            <a:r>
              <a:rPr lang="es-419" sz="2000" i="1" dirty="0">
                <a:solidFill>
                  <a:schemeClr val="tx1"/>
                </a:solidFill>
                <a:latin typeface="Calibri" panose="020F0502020204030204" pitchFamily="34" charset="0"/>
                <a:cs typeface="Calibri" panose="020F0502020204030204" pitchFamily="34" charset="0"/>
              </a:rPr>
              <a:t>Mezcla: Benceno – Tolueno – Xileno</a:t>
            </a:r>
          </a:p>
          <a:p>
            <a:pPr>
              <a:buFont typeface="Wingdings" panose="05000000000000000000" pitchFamily="2" charset="2"/>
              <a:buChar char="ü"/>
            </a:pPr>
            <a:r>
              <a:rPr lang="es-419" sz="2000" i="1" dirty="0">
                <a:solidFill>
                  <a:schemeClr val="tx1"/>
                </a:solidFill>
                <a:latin typeface="Calibri" panose="020F0502020204030204" pitchFamily="34" charset="0"/>
                <a:cs typeface="Calibri" panose="020F0502020204030204" pitchFamily="34" charset="0"/>
              </a:rPr>
              <a:t>Temperatura: 200°C</a:t>
            </a:r>
          </a:p>
          <a:p>
            <a:pPr>
              <a:buFont typeface="Wingdings" panose="05000000000000000000" pitchFamily="2" charset="2"/>
              <a:buChar char="ü"/>
            </a:pPr>
            <a:r>
              <a:rPr lang="es-419" sz="2000" i="1" dirty="0">
                <a:solidFill>
                  <a:schemeClr val="tx1"/>
                </a:solidFill>
                <a:latin typeface="Calibri" panose="020F0502020204030204" pitchFamily="34" charset="0"/>
                <a:cs typeface="Calibri" panose="020F0502020204030204" pitchFamily="34" charset="0"/>
              </a:rPr>
              <a:t>Presión: 10</a:t>
            </a:r>
            <a:r>
              <a:rPr lang="es-419" sz="2000" i="1" baseline="30000" dirty="0">
                <a:solidFill>
                  <a:schemeClr val="tx1"/>
                </a:solidFill>
                <a:latin typeface="Calibri" panose="020F0502020204030204" pitchFamily="34" charset="0"/>
                <a:cs typeface="Calibri" panose="020F0502020204030204" pitchFamily="34" charset="0"/>
              </a:rPr>
              <a:t>5 </a:t>
            </a:r>
            <a:r>
              <a:rPr lang="es-419" sz="2000" i="1" dirty="0" err="1">
                <a:solidFill>
                  <a:schemeClr val="tx1"/>
                </a:solidFill>
                <a:latin typeface="Calibri" panose="020F0502020204030204" pitchFamily="34" charset="0"/>
                <a:cs typeface="Calibri" panose="020F0502020204030204" pitchFamily="34" charset="0"/>
              </a:rPr>
              <a:t>Pa</a:t>
            </a:r>
            <a:endParaRPr lang="es-419" sz="2000" i="1" dirty="0">
              <a:solidFill>
                <a:schemeClr val="tx1"/>
              </a:solidFill>
              <a:latin typeface="Calibri" panose="020F0502020204030204" pitchFamily="34" charset="0"/>
              <a:cs typeface="Calibri" panose="020F0502020204030204" pitchFamily="34" charset="0"/>
            </a:endParaRPr>
          </a:p>
          <a:p>
            <a:pPr>
              <a:buFont typeface="Wingdings" panose="05000000000000000000" pitchFamily="2" charset="2"/>
              <a:buChar char="ü"/>
            </a:pPr>
            <a:endParaRPr lang="en-US" sz="2000" i="1" dirty="0">
              <a:solidFill>
                <a:schemeClr val="tx1"/>
              </a:solidFill>
              <a:latin typeface="Calibri" panose="020F0502020204030204" pitchFamily="34" charset="0"/>
              <a:cs typeface="Calibri" panose="020F0502020204030204" pitchFamily="34" charset="0"/>
            </a:endParaRPr>
          </a:p>
        </p:txBody>
      </p:sp>
      <p:sp>
        <p:nvSpPr>
          <p:cNvPr id="4" name="Cerrar llave 3"/>
          <p:cNvSpPr/>
          <p:nvPr/>
        </p:nvSpPr>
        <p:spPr>
          <a:xfrm>
            <a:off x="4809744" y="2248325"/>
            <a:ext cx="448056" cy="128016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Marcador de contenido 2"/>
          <p:cNvSpPr txBox="1">
            <a:spLocks/>
          </p:cNvSpPr>
          <p:nvPr/>
        </p:nvSpPr>
        <p:spPr>
          <a:xfrm>
            <a:off x="5404103" y="2550077"/>
            <a:ext cx="2395729" cy="676656"/>
          </a:xfrm>
          <a:prstGeom prst="rect">
            <a:avLst/>
          </a:prstGeom>
        </p:spPr>
        <p:txBody>
          <a:bodyPr vert="horz" lIns="91440" tIns="45720" rIns="91440" bIns="45720" rtlCol="0" anchor="t">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ctr">
              <a:buNone/>
            </a:pPr>
            <a:r>
              <a:rPr lang="es-419" sz="2000" i="1" dirty="0">
                <a:solidFill>
                  <a:schemeClr val="tx1"/>
                </a:solidFill>
                <a:latin typeface="Calibri" panose="020F0502020204030204" pitchFamily="34" charset="0"/>
                <a:cs typeface="Calibri" panose="020F0502020204030204" pitchFamily="34" charset="0"/>
              </a:rPr>
              <a:t>Se puede considerar GAS IDEAL</a:t>
            </a:r>
            <a:endParaRPr lang="en-US" sz="2000" i="1" dirty="0">
              <a:solidFill>
                <a:schemeClr val="tx1"/>
              </a:solidFill>
              <a:latin typeface="Calibri" panose="020F0502020204030204" pitchFamily="34" charset="0"/>
              <a:cs typeface="Calibri" panose="020F0502020204030204" pitchFamily="34" charset="0"/>
            </a:endParaRPr>
          </a:p>
        </p:txBody>
      </p:sp>
      <p:sp>
        <p:nvSpPr>
          <p:cNvPr id="9" name="Marcador de contenido 2"/>
          <p:cNvSpPr txBox="1">
            <a:spLocks/>
          </p:cNvSpPr>
          <p:nvPr/>
        </p:nvSpPr>
        <p:spPr>
          <a:xfrm>
            <a:off x="704088" y="3971215"/>
            <a:ext cx="9872871" cy="1508760"/>
          </a:xfrm>
          <a:prstGeom prst="rect">
            <a:avLst/>
          </a:prstGeom>
        </p:spPr>
        <p:txBody>
          <a:bodyPr vert="horz" lIns="91440" tIns="45720" rIns="91440" bIns="45720" rtlCol="0" anchor="t">
            <a:normAutofit fontScale="92500" lnSpcReduction="200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buNone/>
            </a:pPr>
            <a:r>
              <a:rPr lang="es-419" sz="2000" i="1" dirty="0">
                <a:solidFill>
                  <a:schemeClr val="tx1"/>
                </a:solidFill>
                <a:latin typeface="Calibri" panose="020F0502020204030204" pitchFamily="34" charset="0"/>
                <a:cs typeface="Calibri" panose="020F0502020204030204" pitchFamily="34" charset="0"/>
              </a:rPr>
              <a:t>Contenido</a:t>
            </a:r>
          </a:p>
          <a:p>
            <a:pPr>
              <a:buFont typeface="Arial" panose="020B0604020202020204" pitchFamily="34" charset="0"/>
              <a:buChar char="•"/>
            </a:pPr>
            <a:r>
              <a:rPr lang="es-419" sz="2000" i="1" dirty="0">
                <a:solidFill>
                  <a:schemeClr val="tx1"/>
                </a:solidFill>
                <a:latin typeface="Calibri" panose="020F0502020204030204" pitchFamily="34" charset="0"/>
                <a:cs typeface="Calibri" panose="020F0502020204030204" pitchFamily="34" charset="0"/>
              </a:rPr>
              <a:t>Benceno (MR): 20 kg</a:t>
            </a:r>
          </a:p>
          <a:p>
            <a:pPr>
              <a:buFont typeface="Arial" panose="020B0604020202020204" pitchFamily="34" charset="0"/>
              <a:buChar char="•"/>
            </a:pPr>
            <a:r>
              <a:rPr lang="es-419" sz="2000" i="1" dirty="0">
                <a:solidFill>
                  <a:schemeClr val="tx1"/>
                </a:solidFill>
                <a:latin typeface="Calibri" panose="020F0502020204030204" pitchFamily="34" charset="0"/>
                <a:cs typeface="Calibri" panose="020F0502020204030204" pitchFamily="34" charset="0"/>
              </a:rPr>
              <a:t>Tolueno (MR): 2 kg</a:t>
            </a:r>
          </a:p>
          <a:p>
            <a:pPr>
              <a:buFont typeface="Arial" panose="020B0604020202020204" pitchFamily="34" charset="0"/>
              <a:buChar char="•"/>
            </a:pPr>
            <a:r>
              <a:rPr lang="es-419" sz="2000" i="1" dirty="0">
                <a:solidFill>
                  <a:schemeClr val="tx1"/>
                </a:solidFill>
                <a:latin typeface="Calibri" panose="020F0502020204030204" pitchFamily="34" charset="0"/>
                <a:cs typeface="Calibri" panose="020F0502020204030204" pitchFamily="34" charset="0"/>
              </a:rPr>
              <a:t>Xileno (MR): 2 kg</a:t>
            </a:r>
          </a:p>
        </p:txBody>
      </p:sp>
      <p:pic>
        <p:nvPicPr>
          <p:cNvPr id="13" name="Imagen 2" descr="Nueva marca difusion - web">
            <a:extLst>
              <a:ext uri="{FF2B5EF4-FFF2-40B4-BE49-F238E27FC236}">
                <a16:creationId xmlns:a16="http://schemas.microsoft.com/office/drawing/2014/main" id="{1B30E8C1-68A1-423C-B38B-82B3FBD11402}"/>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30589" y="250026"/>
            <a:ext cx="2120900" cy="660400"/>
          </a:xfrm>
          <a:prstGeom prst="rect">
            <a:avLst/>
          </a:prstGeom>
          <a:noFill/>
          <a:ln>
            <a:noFill/>
          </a:ln>
        </p:spPr>
      </p:pic>
      <p:sp>
        <p:nvSpPr>
          <p:cNvPr id="15" name="Marcador de número de diapositiva 14"/>
          <p:cNvSpPr>
            <a:spLocks noGrp="1"/>
          </p:cNvSpPr>
          <p:nvPr>
            <p:ph type="sldNum" sz="quarter" idx="12"/>
          </p:nvPr>
        </p:nvSpPr>
        <p:spPr>
          <a:xfrm>
            <a:off x="11236569" y="6231929"/>
            <a:ext cx="531759" cy="365125"/>
          </a:xfrm>
        </p:spPr>
        <p:txBody>
          <a:bodyPr/>
          <a:lstStyle/>
          <a:p>
            <a:r>
              <a:rPr lang="en-US" sz="1600" b="1" dirty="0"/>
              <a:t>-</a:t>
            </a:r>
            <a:fld id="{69D94FCB-83B5-4144-BDC1-7118612766F0}" type="slidenum">
              <a:rPr lang="en-US" sz="1400" b="1" smtClean="0">
                <a:latin typeface="Calibri" panose="020F0502020204030204" pitchFamily="34" charset="0"/>
                <a:cs typeface="Calibri" panose="020F0502020204030204" pitchFamily="34" charset="0"/>
              </a:rPr>
              <a:t>5</a:t>
            </a:fld>
            <a:r>
              <a:rPr lang="en-US" sz="1600" b="1" dirty="0"/>
              <a:t>-</a:t>
            </a:r>
          </a:p>
        </p:txBody>
      </p:sp>
      <mc:AlternateContent xmlns:mc="http://schemas.openxmlformats.org/markup-compatibility/2006" xmlns:a14="http://schemas.microsoft.com/office/drawing/2010/main">
        <mc:Choice Requires="a14">
          <p:sp>
            <p:nvSpPr>
              <p:cNvPr id="2" name="Rectángulo 1"/>
              <p:cNvSpPr/>
              <p:nvPr/>
            </p:nvSpPr>
            <p:spPr>
              <a:xfrm>
                <a:off x="438910" y="1090136"/>
                <a:ext cx="11329417" cy="923330"/>
              </a:xfrm>
              <a:prstGeom prst="rect">
                <a:avLst/>
              </a:prstGeom>
            </p:spPr>
            <p:txBody>
              <a:bodyPr wrap="square">
                <a:spAutoFit/>
              </a:bodyPr>
              <a:lstStyle/>
              <a:p>
                <a:pPr marL="45720" indent="0" algn="just">
                  <a:lnSpc>
                    <a:spcPct val="100000"/>
                  </a:lnSpc>
                  <a:spcBef>
                    <a:spcPts val="300"/>
                  </a:spcBef>
                  <a:spcAft>
                    <a:spcPts val="300"/>
                  </a:spcAft>
                  <a:buNone/>
                </a:pPr>
                <a:r>
                  <a:rPr lang="es-AR" i="1" dirty="0">
                    <a:solidFill>
                      <a:schemeClr val="bg2">
                        <a:lumMod val="50000"/>
                      </a:schemeClr>
                    </a:solidFill>
                    <a:latin typeface="Calibri" panose="020F0502020204030204" pitchFamily="34" charset="0"/>
                    <a:cs typeface="Calibri" panose="020F0502020204030204" pitchFamily="34" charset="0"/>
                  </a:rPr>
                  <a:t>Una mezcla de 20 kg de benceno (</a:t>
                </a:r>
                <a14:m>
                  <m:oMath xmlns:m="http://schemas.openxmlformats.org/officeDocument/2006/math">
                    <m:r>
                      <a:rPr lang="es-AR" b="0" i="1">
                        <a:solidFill>
                          <a:schemeClr val="bg2">
                            <a:lumMod val="50000"/>
                          </a:schemeClr>
                        </a:solidFill>
                        <a:latin typeface="Cambria Math" panose="02040503050406030204" pitchFamily="18" charset="0"/>
                      </a:rPr>
                      <m:t>𝑀</m:t>
                    </m:r>
                    <m:r>
                      <a:rPr lang="es-419" b="0" i="1">
                        <a:solidFill>
                          <a:schemeClr val="bg2">
                            <a:lumMod val="50000"/>
                          </a:schemeClr>
                        </a:solidFill>
                        <a:latin typeface="Cambria Math" panose="02040503050406030204" pitchFamily="18" charset="0"/>
                      </a:rPr>
                      <m:t>𝑅</m:t>
                    </m:r>
                    <m:r>
                      <a:rPr lang="es-AR" b="0" i="1">
                        <a:solidFill>
                          <a:schemeClr val="bg2">
                            <a:lumMod val="50000"/>
                          </a:schemeClr>
                        </a:solidFill>
                        <a:latin typeface="Cambria Math" panose="02040503050406030204" pitchFamily="18" charset="0"/>
                      </a:rPr>
                      <m:t>=78</m:t>
                    </m:r>
                    <m:r>
                      <a:rPr lang="es-419" b="0" i="1">
                        <a:solidFill>
                          <a:schemeClr val="bg2">
                            <a:lumMod val="50000"/>
                          </a:schemeClr>
                        </a:solidFill>
                        <a:latin typeface="Cambria Math" panose="02040503050406030204" pitchFamily="18" charset="0"/>
                      </a:rPr>
                      <m:t>,</m:t>
                    </m:r>
                    <m:r>
                      <a:rPr lang="es-AR" b="0" i="1">
                        <a:solidFill>
                          <a:schemeClr val="bg2">
                            <a:lumMod val="50000"/>
                          </a:schemeClr>
                        </a:solidFill>
                        <a:latin typeface="Cambria Math" panose="02040503050406030204" pitchFamily="18" charset="0"/>
                      </a:rPr>
                      <m:t>11 </m:t>
                    </m:r>
                    <m:r>
                      <a:rPr lang="es-AR" b="0" i="1">
                        <a:solidFill>
                          <a:schemeClr val="bg2">
                            <a:lumMod val="50000"/>
                          </a:schemeClr>
                        </a:solidFill>
                        <a:latin typeface="Cambria Math" panose="02040503050406030204" pitchFamily="18" charset="0"/>
                      </a:rPr>
                      <m:t>𝑘𝑔</m:t>
                    </m:r>
                    <m:r>
                      <a:rPr lang="es-AR" b="0" i="1">
                        <a:solidFill>
                          <a:schemeClr val="bg2">
                            <a:lumMod val="50000"/>
                          </a:schemeClr>
                        </a:solidFill>
                        <a:latin typeface="Cambria Math" panose="02040503050406030204" pitchFamily="18" charset="0"/>
                      </a:rPr>
                      <m:t>/</m:t>
                    </m:r>
                    <m:r>
                      <a:rPr lang="es-AR" b="0" i="1">
                        <a:solidFill>
                          <a:schemeClr val="bg2">
                            <a:lumMod val="50000"/>
                          </a:schemeClr>
                        </a:solidFill>
                        <a:latin typeface="Cambria Math" panose="02040503050406030204" pitchFamily="18" charset="0"/>
                      </a:rPr>
                      <m:t>𝑘𝑚𝑜𝑙</m:t>
                    </m:r>
                  </m:oMath>
                </a14:m>
                <a:r>
                  <a:rPr lang="es-AR" i="1" dirty="0">
                    <a:solidFill>
                      <a:schemeClr val="bg2">
                        <a:lumMod val="50000"/>
                      </a:schemeClr>
                    </a:solidFill>
                    <a:latin typeface="Calibri" panose="020F0502020204030204" pitchFamily="34" charset="0"/>
                    <a:cs typeface="Calibri" panose="020F0502020204030204" pitchFamily="34" charset="0"/>
                  </a:rPr>
                  <a:t>), 2 kg de tolueno (</a:t>
                </a:r>
                <a14:m>
                  <m:oMath xmlns:m="http://schemas.openxmlformats.org/officeDocument/2006/math">
                    <m:r>
                      <a:rPr lang="es-AR" b="0" i="1">
                        <a:solidFill>
                          <a:schemeClr val="bg2">
                            <a:lumMod val="50000"/>
                          </a:schemeClr>
                        </a:solidFill>
                        <a:latin typeface="Cambria Math" panose="02040503050406030204" pitchFamily="18" charset="0"/>
                      </a:rPr>
                      <m:t>𝑀</m:t>
                    </m:r>
                    <m:r>
                      <a:rPr lang="es-419" b="0" i="1">
                        <a:solidFill>
                          <a:schemeClr val="bg2">
                            <a:lumMod val="50000"/>
                          </a:schemeClr>
                        </a:solidFill>
                        <a:latin typeface="Cambria Math" panose="02040503050406030204" pitchFamily="18" charset="0"/>
                      </a:rPr>
                      <m:t>𝑅</m:t>
                    </m:r>
                    <m:r>
                      <a:rPr lang="es-AR" b="0" i="1">
                        <a:solidFill>
                          <a:schemeClr val="bg2">
                            <a:lumMod val="50000"/>
                          </a:schemeClr>
                        </a:solidFill>
                        <a:latin typeface="Cambria Math" panose="02040503050406030204" pitchFamily="18" charset="0"/>
                      </a:rPr>
                      <m:t>=92</m:t>
                    </m:r>
                    <m:r>
                      <a:rPr lang="es-419" b="0" i="1">
                        <a:solidFill>
                          <a:schemeClr val="bg2">
                            <a:lumMod val="50000"/>
                          </a:schemeClr>
                        </a:solidFill>
                        <a:latin typeface="Cambria Math" panose="02040503050406030204" pitchFamily="18" charset="0"/>
                      </a:rPr>
                      <m:t>,</m:t>
                    </m:r>
                    <m:r>
                      <a:rPr lang="es-AR" b="0" i="1">
                        <a:solidFill>
                          <a:schemeClr val="bg2">
                            <a:lumMod val="50000"/>
                          </a:schemeClr>
                        </a:solidFill>
                        <a:latin typeface="Cambria Math" panose="02040503050406030204" pitchFamily="18" charset="0"/>
                      </a:rPr>
                      <m:t>13 </m:t>
                    </m:r>
                    <m:r>
                      <a:rPr lang="es-AR" b="0" i="1">
                        <a:solidFill>
                          <a:schemeClr val="bg2">
                            <a:lumMod val="50000"/>
                          </a:schemeClr>
                        </a:solidFill>
                        <a:latin typeface="Cambria Math" panose="02040503050406030204" pitchFamily="18" charset="0"/>
                      </a:rPr>
                      <m:t>𝑘𝑔</m:t>
                    </m:r>
                    <m:r>
                      <a:rPr lang="es-AR" b="0" i="1">
                        <a:solidFill>
                          <a:schemeClr val="bg2">
                            <a:lumMod val="50000"/>
                          </a:schemeClr>
                        </a:solidFill>
                        <a:latin typeface="Cambria Math" panose="02040503050406030204" pitchFamily="18" charset="0"/>
                      </a:rPr>
                      <m:t>/</m:t>
                    </m:r>
                    <m:r>
                      <a:rPr lang="es-AR" b="0" i="1">
                        <a:solidFill>
                          <a:schemeClr val="bg2">
                            <a:lumMod val="50000"/>
                          </a:schemeClr>
                        </a:solidFill>
                        <a:latin typeface="Cambria Math" panose="02040503050406030204" pitchFamily="18" charset="0"/>
                      </a:rPr>
                      <m:t>𝑘𝑚𝑜𝑙</m:t>
                    </m:r>
                  </m:oMath>
                </a14:m>
                <a:r>
                  <a:rPr lang="es-AR" i="1" dirty="0">
                    <a:solidFill>
                      <a:schemeClr val="bg2">
                        <a:lumMod val="50000"/>
                      </a:schemeClr>
                    </a:solidFill>
                    <a:latin typeface="Calibri" panose="020F0502020204030204" pitchFamily="34" charset="0"/>
                    <a:cs typeface="Calibri" panose="020F0502020204030204" pitchFamily="34" charset="0"/>
                  </a:rPr>
                  <a:t>) y 2 kg de xileno (</a:t>
                </a:r>
                <a14:m>
                  <m:oMath xmlns:m="http://schemas.openxmlformats.org/officeDocument/2006/math">
                    <m:r>
                      <a:rPr lang="es-AR" b="0" i="1">
                        <a:solidFill>
                          <a:schemeClr val="bg2">
                            <a:lumMod val="50000"/>
                          </a:schemeClr>
                        </a:solidFill>
                        <a:latin typeface="Cambria Math" panose="02040503050406030204" pitchFamily="18" charset="0"/>
                      </a:rPr>
                      <m:t>𝑀</m:t>
                    </m:r>
                    <m:r>
                      <a:rPr lang="es-419" b="0" i="1">
                        <a:solidFill>
                          <a:schemeClr val="bg2">
                            <a:lumMod val="50000"/>
                          </a:schemeClr>
                        </a:solidFill>
                        <a:latin typeface="Cambria Math" panose="02040503050406030204" pitchFamily="18" charset="0"/>
                      </a:rPr>
                      <m:t>𝑅</m:t>
                    </m:r>
                    <m:r>
                      <a:rPr lang="es-AR" b="0" i="1">
                        <a:solidFill>
                          <a:schemeClr val="bg2">
                            <a:lumMod val="50000"/>
                          </a:schemeClr>
                        </a:solidFill>
                        <a:latin typeface="Cambria Math" panose="02040503050406030204" pitchFamily="18" charset="0"/>
                      </a:rPr>
                      <m:t>=106</m:t>
                    </m:r>
                    <m:r>
                      <a:rPr lang="es-419" b="0" i="1">
                        <a:solidFill>
                          <a:schemeClr val="bg2">
                            <a:lumMod val="50000"/>
                          </a:schemeClr>
                        </a:solidFill>
                        <a:latin typeface="Cambria Math" panose="02040503050406030204" pitchFamily="18" charset="0"/>
                      </a:rPr>
                      <m:t>,</m:t>
                    </m:r>
                    <m:r>
                      <a:rPr lang="es-AR" b="0" i="1">
                        <a:solidFill>
                          <a:schemeClr val="bg2">
                            <a:lumMod val="50000"/>
                          </a:schemeClr>
                        </a:solidFill>
                        <a:latin typeface="Cambria Math" panose="02040503050406030204" pitchFamily="18" charset="0"/>
                      </a:rPr>
                      <m:t>16 </m:t>
                    </m:r>
                    <m:r>
                      <a:rPr lang="es-AR" b="0" i="1">
                        <a:solidFill>
                          <a:schemeClr val="bg2">
                            <a:lumMod val="50000"/>
                          </a:schemeClr>
                        </a:solidFill>
                        <a:latin typeface="Cambria Math" panose="02040503050406030204" pitchFamily="18" charset="0"/>
                      </a:rPr>
                      <m:t>𝑘𝑔</m:t>
                    </m:r>
                    <m:r>
                      <a:rPr lang="es-AR" b="0" i="1">
                        <a:solidFill>
                          <a:schemeClr val="bg2">
                            <a:lumMod val="50000"/>
                          </a:schemeClr>
                        </a:solidFill>
                        <a:latin typeface="Cambria Math" panose="02040503050406030204" pitchFamily="18" charset="0"/>
                      </a:rPr>
                      <m:t>/</m:t>
                    </m:r>
                    <m:r>
                      <a:rPr lang="es-AR" b="0" i="1">
                        <a:solidFill>
                          <a:schemeClr val="bg2">
                            <a:lumMod val="50000"/>
                          </a:schemeClr>
                        </a:solidFill>
                        <a:latin typeface="Cambria Math" panose="02040503050406030204" pitchFamily="18" charset="0"/>
                      </a:rPr>
                      <m:t>𝑘𝑚𝑜𝑙</m:t>
                    </m:r>
                  </m:oMath>
                </a14:m>
                <a:r>
                  <a:rPr lang="es-AR" i="1" dirty="0">
                    <a:solidFill>
                      <a:schemeClr val="bg2">
                        <a:lumMod val="50000"/>
                      </a:schemeClr>
                    </a:solidFill>
                    <a:latin typeface="Calibri" panose="020F0502020204030204" pitchFamily="34" charset="0"/>
                    <a:cs typeface="Calibri" panose="020F0502020204030204" pitchFamily="34" charset="0"/>
                  </a:rPr>
                  <a:t>) forma a una temperatura de 200°C y una presión de 10</a:t>
                </a:r>
                <a:r>
                  <a:rPr lang="es-AR" i="1" baseline="30000" dirty="0">
                    <a:solidFill>
                      <a:schemeClr val="bg2">
                        <a:lumMod val="50000"/>
                      </a:schemeClr>
                    </a:solidFill>
                    <a:latin typeface="Calibri" panose="020F0502020204030204" pitchFamily="34" charset="0"/>
                    <a:cs typeface="Calibri" panose="020F0502020204030204" pitchFamily="34" charset="0"/>
                  </a:rPr>
                  <a:t>5</a:t>
                </a:r>
                <a:r>
                  <a:rPr lang="es-AR" i="1" dirty="0">
                    <a:solidFill>
                      <a:schemeClr val="bg2">
                        <a:lumMod val="50000"/>
                      </a:schemeClr>
                    </a:solidFill>
                    <a:latin typeface="Calibri" panose="020F0502020204030204" pitchFamily="34" charset="0"/>
                    <a:cs typeface="Calibri" panose="020F0502020204030204" pitchFamily="34" charset="0"/>
                  </a:rPr>
                  <a:t> </a:t>
                </a:r>
                <a:r>
                  <a:rPr lang="es-AR" i="1" dirty="0" err="1">
                    <a:solidFill>
                      <a:schemeClr val="bg2">
                        <a:lumMod val="50000"/>
                      </a:schemeClr>
                    </a:solidFill>
                    <a:latin typeface="Calibri" panose="020F0502020204030204" pitchFamily="34" charset="0"/>
                    <a:cs typeface="Calibri" panose="020F0502020204030204" pitchFamily="34" charset="0"/>
                  </a:rPr>
                  <a:t>Pa</a:t>
                </a:r>
                <a:r>
                  <a:rPr lang="es-AR" i="1" dirty="0">
                    <a:solidFill>
                      <a:schemeClr val="bg2">
                        <a:lumMod val="50000"/>
                      </a:schemeClr>
                    </a:solidFill>
                    <a:latin typeface="Calibri" panose="020F0502020204030204" pitchFamily="34" charset="0"/>
                    <a:cs typeface="Calibri" panose="020F0502020204030204" pitchFamily="34" charset="0"/>
                  </a:rPr>
                  <a:t> una mezcla gaseosa prácticamente ideal. </a:t>
                </a:r>
                <a:endParaRPr lang="en-US" i="1" dirty="0">
                  <a:solidFill>
                    <a:schemeClr val="bg2">
                      <a:lumMod val="50000"/>
                    </a:schemeClr>
                  </a:solidFill>
                </a:endParaRPr>
              </a:p>
            </p:txBody>
          </p:sp>
        </mc:Choice>
        <mc:Fallback xmlns="">
          <p:sp>
            <p:nvSpPr>
              <p:cNvPr id="2" name="Rectángulo 1"/>
              <p:cNvSpPr>
                <a:spLocks noRot="1" noChangeAspect="1" noMove="1" noResize="1" noEditPoints="1" noAdjustHandles="1" noChangeArrowheads="1" noChangeShapeType="1" noTextEdit="1"/>
              </p:cNvSpPr>
              <p:nvPr/>
            </p:nvSpPr>
            <p:spPr>
              <a:xfrm>
                <a:off x="438910" y="1090136"/>
                <a:ext cx="11329417" cy="923330"/>
              </a:xfrm>
              <a:prstGeom prst="rect">
                <a:avLst/>
              </a:prstGeom>
              <a:blipFill>
                <a:blip r:embed="rId3"/>
                <a:stretch>
                  <a:fillRect t="-3974" r="-431" b="-9934"/>
                </a:stretch>
              </a:blipFill>
            </p:spPr>
            <p:txBody>
              <a:bodyPr/>
              <a:lstStyle/>
              <a:p>
                <a:r>
                  <a:rPr lang="es-AR">
                    <a:noFill/>
                  </a:rPr>
                  <a:t> </a:t>
                </a:r>
              </a:p>
            </p:txBody>
          </p:sp>
        </mc:Fallback>
      </mc:AlternateContent>
      <p:sp>
        <p:nvSpPr>
          <p:cNvPr id="10" name="Título 1">
            <a:extLst>
              <a:ext uri="{FF2B5EF4-FFF2-40B4-BE49-F238E27FC236}">
                <a16:creationId xmlns:a16="http://schemas.microsoft.com/office/drawing/2014/main" id="{D2DCECCF-570C-13AA-2BF1-CEC943696153}"/>
              </a:ext>
            </a:extLst>
          </p:cNvPr>
          <p:cNvSpPr>
            <a:spLocks noGrp="1"/>
          </p:cNvSpPr>
          <p:nvPr>
            <p:ph type="title"/>
          </p:nvPr>
        </p:nvSpPr>
        <p:spPr>
          <a:xfrm>
            <a:off x="438911" y="250026"/>
            <a:ext cx="10071609" cy="735404"/>
          </a:xfrm>
        </p:spPr>
        <p:txBody>
          <a:bodyPr>
            <a:normAutofit/>
          </a:bodyPr>
          <a:lstStyle/>
          <a:p>
            <a:r>
              <a:rPr lang="es-AR" dirty="0"/>
              <a:t>Datos</a:t>
            </a:r>
            <a:endParaRPr lang="en-US" dirty="0"/>
          </a:p>
        </p:txBody>
      </p:sp>
      <p:sp>
        <p:nvSpPr>
          <p:cNvPr id="11" name="Marcador de pie de página 3">
            <a:extLst>
              <a:ext uri="{FF2B5EF4-FFF2-40B4-BE49-F238E27FC236}">
                <a16:creationId xmlns:a16="http://schemas.microsoft.com/office/drawing/2014/main" id="{FE6D6BED-7DD6-FF4D-743A-72DF88BCE100}"/>
              </a:ext>
            </a:extLst>
          </p:cNvPr>
          <p:cNvSpPr>
            <a:spLocks noGrp="1"/>
          </p:cNvSpPr>
          <p:nvPr>
            <p:ph type="ftr" sz="quarter" idx="11"/>
          </p:nvPr>
        </p:nvSpPr>
        <p:spPr>
          <a:xfrm>
            <a:off x="438911" y="6251260"/>
            <a:ext cx="10797657" cy="365125"/>
          </a:xfrm>
        </p:spPr>
        <p:txBody>
          <a:bodyPr/>
          <a:lstStyle/>
          <a:p>
            <a:pPr algn="l"/>
            <a:r>
              <a:rPr lang="en-US" sz="1400" dirty="0">
                <a:solidFill>
                  <a:schemeClr val="tx1"/>
                </a:solidFill>
                <a:latin typeface="Calibri" panose="020F0502020204030204" pitchFamily="34" charset="0"/>
                <a:cs typeface="Calibri" panose="020F0502020204030204" pitchFamily="34" charset="0"/>
              </a:rPr>
              <a:t>76.52/76.05/TA164 - Operaciones </a:t>
            </a:r>
            <a:r>
              <a:rPr lang="en-US" sz="1400" dirty="0" err="1">
                <a:solidFill>
                  <a:schemeClr val="tx1"/>
                </a:solidFill>
                <a:latin typeface="Calibri" panose="020F0502020204030204" pitchFamily="34" charset="0"/>
                <a:cs typeface="Calibri" panose="020F0502020204030204" pitchFamily="34" charset="0"/>
              </a:rPr>
              <a:t>Unitarias</a:t>
            </a:r>
            <a:r>
              <a:rPr lang="en-US" sz="1400" dirty="0">
                <a:solidFill>
                  <a:schemeClr val="tx1"/>
                </a:solidFill>
                <a:latin typeface="Calibri" panose="020F0502020204030204" pitchFamily="34" charset="0"/>
                <a:cs typeface="Calibri" panose="020F0502020204030204" pitchFamily="34" charset="0"/>
              </a:rPr>
              <a:t> de </a:t>
            </a:r>
            <a:r>
              <a:rPr lang="en-US" sz="1400" dirty="0" err="1">
                <a:solidFill>
                  <a:schemeClr val="tx1"/>
                </a:solidFill>
                <a:latin typeface="Calibri" panose="020F0502020204030204" pitchFamily="34" charset="0"/>
                <a:cs typeface="Calibri" panose="020F0502020204030204" pitchFamily="34" charset="0"/>
              </a:rPr>
              <a:t>Transferencia</a:t>
            </a:r>
            <a:r>
              <a:rPr lang="en-US" sz="1400" dirty="0">
                <a:solidFill>
                  <a:schemeClr val="tx1"/>
                </a:solidFill>
                <a:latin typeface="Calibri" panose="020F0502020204030204" pitchFamily="34" charset="0"/>
                <a:cs typeface="Calibri" panose="020F0502020204030204" pitchFamily="34" charset="0"/>
              </a:rPr>
              <a:t> de Materia / Operaciones </a:t>
            </a:r>
            <a:r>
              <a:rPr lang="en-US" sz="1400" dirty="0" err="1">
                <a:solidFill>
                  <a:schemeClr val="tx1"/>
                </a:solidFill>
                <a:latin typeface="Calibri" panose="020F0502020204030204" pitchFamily="34" charset="0"/>
                <a:cs typeface="Calibri" panose="020F0502020204030204" pitchFamily="34" charset="0"/>
              </a:rPr>
              <a:t>Unitarias</a:t>
            </a:r>
            <a:r>
              <a:rPr lang="en-US" sz="1400" dirty="0">
                <a:solidFill>
                  <a:schemeClr val="tx1"/>
                </a:solidFill>
                <a:latin typeface="Calibri" panose="020F0502020204030204" pitchFamily="34" charset="0"/>
                <a:cs typeface="Calibri" panose="020F0502020204030204" pitchFamily="34" charset="0"/>
              </a:rPr>
              <a:t> III                                                1° </a:t>
            </a:r>
            <a:r>
              <a:rPr lang="en-US" sz="1400" dirty="0" err="1">
                <a:solidFill>
                  <a:schemeClr val="tx1"/>
                </a:solidFill>
                <a:latin typeface="Calibri" panose="020F0502020204030204" pitchFamily="34" charset="0"/>
                <a:cs typeface="Calibri" panose="020F0502020204030204" pitchFamily="34" charset="0"/>
              </a:rPr>
              <a:t>Cuatrimestre</a:t>
            </a:r>
            <a:r>
              <a:rPr lang="en-US" sz="1400" dirty="0">
                <a:solidFill>
                  <a:schemeClr val="tx1"/>
                </a:solidFill>
                <a:latin typeface="Calibri" panose="020F0502020204030204" pitchFamily="34" charset="0"/>
                <a:cs typeface="Calibri" panose="020F0502020204030204" pitchFamily="34" charset="0"/>
              </a:rPr>
              <a:t> 2025</a:t>
            </a:r>
          </a:p>
        </p:txBody>
      </p:sp>
    </p:spTree>
    <p:extLst>
      <p:ext uri="{BB962C8B-B14F-4D97-AF65-F5344CB8AC3E}">
        <p14:creationId xmlns:p14="http://schemas.microsoft.com/office/powerpoint/2010/main" val="4007433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2" presetClass="entr" presetSubtype="4"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500"/>
                                        <p:tgtEl>
                                          <p:spTgt spid="4"/>
                                        </p:tgtEl>
                                        <p:attrNameLst>
                                          <p:attrName>ppt_y</p:attrName>
                                        </p:attrNameLst>
                                      </p:cBhvr>
                                      <p:tavLst>
                                        <p:tav tm="0">
                                          <p:val>
                                            <p:strVal val="#ppt_y+#ppt_h*1.125000"/>
                                          </p:val>
                                        </p:tav>
                                        <p:tav tm="100000">
                                          <p:val>
                                            <p:strVal val="#ppt_y"/>
                                          </p:val>
                                        </p:tav>
                                      </p:tavLst>
                                    </p:anim>
                                    <p:animEffect transition="in" filter="wipe(up)">
                                      <p:cBhvr>
                                        <p:cTn id="24" dur="500"/>
                                        <p:tgtEl>
                                          <p:spTgt spid="4"/>
                                        </p:tgtEl>
                                      </p:cBhvr>
                                    </p:animEffect>
                                  </p:childTnLst>
                                </p:cTn>
                              </p:par>
                            </p:childTnLst>
                          </p:cTn>
                        </p:par>
                        <p:par>
                          <p:cTn id="25" fill="hold">
                            <p:stCondLst>
                              <p:cond delay="500"/>
                            </p:stCondLst>
                            <p:childTnLst>
                              <p:par>
                                <p:cTn id="26" presetID="10" presetClass="entr" presetSubtype="0" fill="hold" grpId="0" nodeType="afterEffect">
                                  <p:stCondLst>
                                    <p:cond delay="50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1000"/>
                                        <p:tgtEl>
                                          <p:spTgt spid="8"/>
                                        </p:tgtEl>
                                      </p:cBhvr>
                                    </p:animEffect>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fade">
                                      <p:cBhvr>
                                        <p:cTn id="33" dur="1000"/>
                                        <p:tgtEl>
                                          <p:spTgt spid="9"/>
                                        </p:tgtEl>
                                      </p:cBhvr>
                                    </p:animEffect>
                                    <p:anim calcmode="lin" valueType="num">
                                      <p:cBhvr>
                                        <p:cTn id="34" dur="1000" fill="hold"/>
                                        <p:tgtEl>
                                          <p:spTgt spid="9"/>
                                        </p:tgtEl>
                                        <p:attrNameLst>
                                          <p:attrName>ppt_x</p:attrName>
                                        </p:attrNameLst>
                                      </p:cBhvr>
                                      <p:tavLst>
                                        <p:tav tm="0">
                                          <p:val>
                                            <p:strVal val="#ppt_x"/>
                                          </p:val>
                                        </p:tav>
                                        <p:tav tm="100000">
                                          <p:val>
                                            <p:strVal val="#ppt_x"/>
                                          </p:val>
                                        </p:tav>
                                      </p:tavLst>
                                    </p:anim>
                                    <p:anim calcmode="lin" valueType="num">
                                      <p:cBhvr>
                                        <p:cTn id="35"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Marcador de contenido 2"/>
          <p:cNvSpPr txBox="1">
            <a:spLocks/>
          </p:cNvSpPr>
          <p:nvPr/>
        </p:nvSpPr>
        <p:spPr>
          <a:xfrm>
            <a:off x="704089" y="1463040"/>
            <a:ext cx="4544568" cy="414528"/>
          </a:xfrm>
          <a:prstGeom prst="rect">
            <a:avLst/>
          </a:prstGeom>
        </p:spPr>
        <p:txBody>
          <a:bodyPr vert="horz" lIns="91440" tIns="45720" rIns="91440" bIns="45720" rtlCol="0" anchor="t">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buSzPct val="100000"/>
              <a:buFont typeface="Corbel" pitchFamily="34" charset="0"/>
              <a:buNone/>
            </a:pPr>
            <a:r>
              <a:rPr lang="es-AR" dirty="0">
                <a:solidFill>
                  <a:schemeClr val="tx1"/>
                </a:solidFill>
                <a:latin typeface="Calibri" panose="020F0502020204030204" pitchFamily="34" charset="0"/>
                <a:cs typeface="Calibri" panose="020F0502020204030204" pitchFamily="34" charset="0"/>
              </a:rPr>
              <a:t>Conocemos:</a:t>
            </a:r>
          </a:p>
        </p:txBody>
      </p:sp>
      <p:sp>
        <p:nvSpPr>
          <p:cNvPr id="13" name="Marcador de contenido 2"/>
          <p:cNvSpPr txBox="1">
            <a:spLocks/>
          </p:cNvSpPr>
          <p:nvPr/>
        </p:nvSpPr>
        <p:spPr>
          <a:xfrm>
            <a:off x="5827781" y="2420112"/>
            <a:ext cx="999743" cy="405384"/>
          </a:xfrm>
          <a:prstGeom prst="rect">
            <a:avLst/>
          </a:prstGeom>
        </p:spPr>
        <p:txBody>
          <a:bodyPr vert="horz" lIns="91440" tIns="45720" rIns="91440" bIns="45720" rtlCol="0" anchor="t">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buSzPct val="100000"/>
              <a:buNone/>
            </a:pPr>
            <a:r>
              <a:rPr lang="es-AR" i="1" dirty="0">
                <a:solidFill>
                  <a:schemeClr val="tx1"/>
                </a:solidFill>
                <a:latin typeface="Calibri" panose="020F0502020204030204" pitchFamily="34" charset="0"/>
                <a:cs typeface="Calibri" panose="020F0502020204030204" pitchFamily="34" charset="0"/>
              </a:rPr>
              <a:t>moles</a:t>
            </a:r>
          </a:p>
        </p:txBody>
      </p:sp>
      <p:sp>
        <p:nvSpPr>
          <p:cNvPr id="14" name="Flecha derecha 13"/>
          <p:cNvSpPr/>
          <p:nvPr/>
        </p:nvSpPr>
        <p:spPr>
          <a:xfrm>
            <a:off x="4937760" y="2535452"/>
            <a:ext cx="832104" cy="1747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lecha derecha 15"/>
          <p:cNvSpPr/>
          <p:nvPr/>
        </p:nvSpPr>
        <p:spPr>
          <a:xfrm>
            <a:off x="3573782" y="3779520"/>
            <a:ext cx="615696" cy="1676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Marcador de contenido 2"/>
          <p:cNvSpPr txBox="1">
            <a:spLocks/>
          </p:cNvSpPr>
          <p:nvPr/>
        </p:nvSpPr>
        <p:spPr>
          <a:xfrm>
            <a:off x="4290061" y="3660648"/>
            <a:ext cx="1388363" cy="405384"/>
          </a:xfrm>
          <a:prstGeom prst="rect">
            <a:avLst/>
          </a:prstGeom>
        </p:spPr>
        <p:txBody>
          <a:bodyPr vert="horz" lIns="91440" tIns="45720" rIns="91440" bIns="45720" rtlCol="0" anchor="t">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buSzPct val="100000"/>
              <a:buNone/>
            </a:pPr>
            <a:r>
              <a:rPr lang="es-AR" i="1" dirty="0">
                <a:solidFill>
                  <a:schemeClr val="tx1"/>
                </a:solidFill>
                <a:latin typeface="Calibri" panose="020F0502020204030204" pitchFamily="34" charset="0"/>
                <a:cs typeface="Calibri" panose="020F0502020204030204" pitchFamily="34" charset="0"/>
              </a:rPr>
              <a:t>Gas Ideal</a:t>
            </a:r>
          </a:p>
        </p:txBody>
      </p:sp>
      <p:sp>
        <p:nvSpPr>
          <p:cNvPr id="18" name="Flecha derecha 17"/>
          <p:cNvSpPr/>
          <p:nvPr/>
        </p:nvSpPr>
        <p:spPr>
          <a:xfrm>
            <a:off x="5945126" y="3779520"/>
            <a:ext cx="615696" cy="1676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Marcador de contenido 2"/>
          <p:cNvSpPr txBox="1">
            <a:spLocks/>
          </p:cNvSpPr>
          <p:nvPr/>
        </p:nvSpPr>
        <p:spPr>
          <a:xfrm>
            <a:off x="6827524" y="3660648"/>
            <a:ext cx="1621532" cy="405384"/>
          </a:xfrm>
          <a:prstGeom prst="rect">
            <a:avLst/>
          </a:prstGeom>
        </p:spPr>
        <p:txBody>
          <a:bodyPr vert="horz" lIns="91440" tIns="45720" rIns="91440" bIns="45720" rtlCol="0" anchor="t">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buSzPct val="100000"/>
              <a:buNone/>
            </a:pPr>
            <a:r>
              <a:rPr lang="es-AR" i="1" dirty="0">
                <a:solidFill>
                  <a:schemeClr val="tx1"/>
                </a:solidFill>
                <a:latin typeface="Calibri" panose="020F0502020204030204" pitchFamily="34" charset="0"/>
                <a:cs typeface="Calibri" panose="020F0502020204030204" pitchFamily="34" charset="0"/>
              </a:rPr>
              <a:t>volumen</a:t>
            </a:r>
          </a:p>
        </p:txBody>
      </p:sp>
      <p:sp>
        <p:nvSpPr>
          <p:cNvPr id="20" name="Marcador de contenido 2"/>
          <p:cNvSpPr txBox="1">
            <a:spLocks/>
          </p:cNvSpPr>
          <p:nvPr/>
        </p:nvSpPr>
        <p:spPr>
          <a:xfrm>
            <a:off x="701041" y="3663696"/>
            <a:ext cx="4544568" cy="396240"/>
          </a:xfrm>
          <a:prstGeom prst="rect">
            <a:avLst/>
          </a:prstGeom>
        </p:spPr>
        <p:txBody>
          <a:bodyPr vert="horz" lIns="91440" tIns="45720" rIns="91440" bIns="45720" rtlCol="0" anchor="t">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buSzPct val="100000"/>
              <a:buFont typeface="Wingdings" panose="05000000000000000000" pitchFamily="2" charset="2"/>
              <a:buChar char="ü"/>
            </a:pPr>
            <a:r>
              <a:rPr lang="es-AR" i="1" dirty="0">
                <a:solidFill>
                  <a:schemeClr val="tx1"/>
                </a:solidFill>
                <a:latin typeface="Calibri" panose="020F0502020204030204" pitchFamily="34" charset="0"/>
                <a:cs typeface="Calibri" panose="020F0502020204030204" pitchFamily="34" charset="0"/>
              </a:rPr>
              <a:t>Condiciones de P y T</a:t>
            </a:r>
          </a:p>
        </p:txBody>
      </p:sp>
      <p:sp>
        <p:nvSpPr>
          <p:cNvPr id="21" name="Marcador de contenido 2"/>
          <p:cNvSpPr txBox="1">
            <a:spLocks/>
          </p:cNvSpPr>
          <p:nvPr/>
        </p:nvSpPr>
        <p:spPr>
          <a:xfrm>
            <a:off x="701041" y="2420112"/>
            <a:ext cx="4544568" cy="487680"/>
          </a:xfrm>
          <a:prstGeom prst="rect">
            <a:avLst/>
          </a:prstGeom>
        </p:spPr>
        <p:txBody>
          <a:bodyPr vert="horz" lIns="91440" tIns="45720" rIns="91440" bIns="45720" rtlCol="0" anchor="t">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buSzPct val="100000"/>
              <a:buFont typeface="Wingdings" panose="05000000000000000000" pitchFamily="2" charset="2"/>
              <a:buChar char="ü"/>
            </a:pPr>
            <a:r>
              <a:rPr lang="es-AR" i="1" dirty="0">
                <a:solidFill>
                  <a:schemeClr val="tx1"/>
                </a:solidFill>
                <a:latin typeface="Calibri" panose="020F0502020204030204" pitchFamily="34" charset="0"/>
                <a:cs typeface="Calibri" panose="020F0502020204030204" pitchFamily="34" charset="0"/>
              </a:rPr>
              <a:t>Masa y MR de cada componente</a:t>
            </a:r>
          </a:p>
        </p:txBody>
      </p:sp>
      <p:sp>
        <p:nvSpPr>
          <p:cNvPr id="22" name="Marcador de contenido 2"/>
          <p:cNvSpPr txBox="1">
            <a:spLocks/>
          </p:cNvSpPr>
          <p:nvPr/>
        </p:nvSpPr>
        <p:spPr>
          <a:xfrm>
            <a:off x="701041" y="4861560"/>
            <a:ext cx="4544568" cy="414528"/>
          </a:xfrm>
          <a:prstGeom prst="rect">
            <a:avLst/>
          </a:prstGeom>
        </p:spPr>
        <p:txBody>
          <a:bodyPr vert="horz" lIns="91440" tIns="45720" rIns="91440" bIns="45720" rtlCol="0" anchor="t">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buSzPct val="100000"/>
              <a:buFont typeface="Corbel" pitchFamily="34" charset="0"/>
              <a:buNone/>
            </a:pPr>
            <a:r>
              <a:rPr lang="es-AR" dirty="0">
                <a:solidFill>
                  <a:schemeClr val="tx1"/>
                </a:solidFill>
                <a:latin typeface="Calibri" panose="020F0502020204030204" pitchFamily="34" charset="0"/>
                <a:cs typeface="Calibri" panose="020F0502020204030204" pitchFamily="34" charset="0"/>
              </a:rPr>
              <a:t>El resto son cálculos simples…</a:t>
            </a:r>
          </a:p>
        </p:txBody>
      </p:sp>
      <p:pic>
        <p:nvPicPr>
          <p:cNvPr id="25" name="Imagen 2" descr="Nueva marca difusion - web">
            <a:extLst>
              <a:ext uri="{FF2B5EF4-FFF2-40B4-BE49-F238E27FC236}">
                <a16:creationId xmlns:a16="http://schemas.microsoft.com/office/drawing/2014/main" id="{1B30E8C1-68A1-423C-B38B-82B3FBD11402}"/>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30589" y="250026"/>
            <a:ext cx="2120900" cy="660400"/>
          </a:xfrm>
          <a:prstGeom prst="rect">
            <a:avLst/>
          </a:prstGeom>
          <a:noFill/>
          <a:ln>
            <a:noFill/>
          </a:ln>
        </p:spPr>
      </p:pic>
      <p:sp>
        <p:nvSpPr>
          <p:cNvPr id="27" name="Marcador de número de diapositiva 14"/>
          <p:cNvSpPr>
            <a:spLocks noGrp="1"/>
          </p:cNvSpPr>
          <p:nvPr>
            <p:ph type="sldNum" sz="quarter" idx="12"/>
          </p:nvPr>
        </p:nvSpPr>
        <p:spPr>
          <a:xfrm>
            <a:off x="11236569" y="6231929"/>
            <a:ext cx="531759" cy="365125"/>
          </a:xfrm>
        </p:spPr>
        <p:txBody>
          <a:bodyPr/>
          <a:lstStyle/>
          <a:p>
            <a:r>
              <a:rPr lang="en-US" sz="1600" b="1" dirty="0"/>
              <a:t>-</a:t>
            </a:r>
            <a:fld id="{69D94FCB-83B5-4144-BDC1-7118612766F0}" type="slidenum">
              <a:rPr lang="en-US" sz="1400" b="1" smtClean="0">
                <a:latin typeface="Calibri" panose="020F0502020204030204" pitchFamily="34" charset="0"/>
                <a:cs typeface="Calibri" panose="020F0502020204030204" pitchFamily="34" charset="0"/>
              </a:rPr>
              <a:t>6</a:t>
            </a:fld>
            <a:r>
              <a:rPr lang="en-US" sz="1600" b="1" dirty="0"/>
              <a:t>-</a:t>
            </a:r>
          </a:p>
        </p:txBody>
      </p:sp>
      <p:sp>
        <p:nvSpPr>
          <p:cNvPr id="3" name="Título 1">
            <a:extLst>
              <a:ext uri="{FF2B5EF4-FFF2-40B4-BE49-F238E27FC236}">
                <a16:creationId xmlns:a16="http://schemas.microsoft.com/office/drawing/2014/main" id="{79274E03-2CDF-0201-EFD4-1CEBC384DC9D}"/>
              </a:ext>
            </a:extLst>
          </p:cNvPr>
          <p:cNvSpPr>
            <a:spLocks noGrp="1"/>
          </p:cNvSpPr>
          <p:nvPr>
            <p:ph type="title"/>
          </p:nvPr>
        </p:nvSpPr>
        <p:spPr>
          <a:xfrm>
            <a:off x="438911" y="250026"/>
            <a:ext cx="10071609" cy="735404"/>
          </a:xfrm>
        </p:spPr>
        <p:txBody>
          <a:bodyPr>
            <a:normAutofit/>
          </a:bodyPr>
          <a:lstStyle/>
          <a:p>
            <a:r>
              <a:rPr lang="es-AR" dirty="0"/>
              <a:t>Resolución – Ítem </a:t>
            </a:r>
            <a:r>
              <a:rPr lang="es-AR" i="1" dirty="0"/>
              <a:t>a</a:t>
            </a:r>
            <a:endParaRPr lang="en-US" i="1" dirty="0"/>
          </a:p>
        </p:txBody>
      </p:sp>
      <p:sp>
        <p:nvSpPr>
          <p:cNvPr id="6" name="Marcador de pie de página 3">
            <a:extLst>
              <a:ext uri="{FF2B5EF4-FFF2-40B4-BE49-F238E27FC236}">
                <a16:creationId xmlns:a16="http://schemas.microsoft.com/office/drawing/2014/main" id="{7AD19E7E-0D3E-FF4D-CE2C-61C28AC9F700}"/>
              </a:ext>
            </a:extLst>
          </p:cNvPr>
          <p:cNvSpPr>
            <a:spLocks noGrp="1"/>
          </p:cNvSpPr>
          <p:nvPr>
            <p:ph type="ftr" sz="quarter" idx="11"/>
          </p:nvPr>
        </p:nvSpPr>
        <p:spPr>
          <a:xfrm>
            <a:off x="438911" y="6251260"/>
            <a:ext cx="10797657" cy="365125"/>
          </a:xfrm>
        </p:spPr>
        <p:txBody>
          <a:bodyPr/>
          <a:lstStyle/>
          <a:p>
            <a:pPr algn="l"/>
            <a:r>
              <a:rPr lang="en-US" sz="1400" dirty="0">
                <a:solidFill>
                  <a:schemeClr val="tx1"/>
                </a:solidFill>
                <a:latin typeface="Calibri" panose="020F0502020204030204" pitchFamily="34" charset="0"/>
                <a:cs typeface="Calibri" panose="020F0502020204030204" pitchFamily="34" charset="0"/>
              </a:rPr>
              <a:t>76.52/76.05/TA164 - Operaciones </a:t>
            </a:r>
            <a:r>
              <a:rPr lang="en-US" sz="1400" dirty="0" err="1">
                <a:solidFill>
                  <a:schemeClr val="tx1"/>
                </a:solidFill>
                <a:latin typeface="Calibri" panose="020F0502020204030204" pitchFamily="34" charset="0"/>
                <a:cs typeface="Calibri" panose="020F0502020204030204" pitchFamily="34" charset="0"/>
              </a:rPr>
              <a:t>Unitarias</a:t>
            </a:r>
            <a:r>
              <a:rPr lang="en-US" sz="1400" dirty="0">
                <a:solidFill>
                  <a:schemeClr val="tx1"/>
                </a:solidFill>
                <a:latin typeface="Calibri" panose="020F0502020204030204" pitchFamily="34" charset="0"/>
                <a:cs typeface="Calibri" panose="020F0502020204030204" pitchFamily="34" charset="0"/>
              </a:rPr>
              <a:t> de </a:t>
            </a:r>
            <a:r>
              <a:rPr lang="en-US" sz="1400" dirty="0" err="1">
                <a:solidFill>
                  <a:schemeClr val="tx1"/>
                </a:solidFill>
                <a:latin typeface="Calibri" panose="020F0502020204030204" pitchFamily="34" charset="0"/>
                <a:cs typeface="Calibri" panose="020F0502020204030204" pitchFamily="34" charset="0"/>
              </a:rPr>
              <a:t>Transferencia</a:t>
            </a:r>
            <a:r>
              <a:rPr lang="en-US" sz="1400" dirty="0">
                <a:solidFill>
                  <a:schemeClr val="tx1"/>
                </a:solidFill>
                <a:latin typeface="Calibri" panose="020F0502020204030204" pitchFamily="34" charset="0"/>
                <a:cs typeface="Calibri" panose="020F0502020204030204" pitchFamily="34" charset="0"/>
              </a:rPr>
              <a:t> de Materia / Operaciones </a:t>
            </a:r>
            <a:r>
              <a:rPr lang="en-US" sz="1400" dirty="0" err="1">
                <a:solidFill>
                  <a:schemeClr val="tx1"/>
                </a:solidFill>
                <a:latin typeface="Calibri" panose="020F0502020204030204" pitchFamily="34" charset="0"/>
                <a:cs typeface="Calibri" panose="020F0502020204030204" pitchFamily="34" charset="0"/>
              </a:rPr>
              <a:t>Unitarias</a:t>
            </a:r>
            <a:r>
              <a:rPr lang="en-US" sz="1400" dirty="0">
                <a:solidFill>
                  <a:schemeClr val="tx1"/>
                </a:solidFill>
                <a:latin typeface="Calibri" panose="020F0502020204030204" pitchFamily="34" charset="0"/>
                <a:cs typeface="Calibri" panose="020F0502020204030204" pitchFamily="34" charset="0"/>
              </a:rPr>
              <a:t> III                                                1° </a:t>
            </a:r>
            <a:r>
              <a:rPr lang="en-US" sz="1400" dirty="0" err="1">
                <a:solidFill>
                  <a:schemeClr val="tx1"/>
                </a:solidFill>
                <a:latin typeface="Calibri" panose="020F0502020204030204" pitchFamily="34" charset="0"/>
                <a:cs typeface="Calibri" panose="020F0502020204030204" pitchFamily="34" charset="0"/>
              </a:rPr>
              <a:t>Cuatrimestre</a:t>
            </a:r>
            <a:r>
              <a:rPr lang="en-US" sz="1400" dirty="0">
                <a:solidFill>
                  <a:schemeClr val="tx1"/>
                </a:solidFill>
                <a:latin typeface="Calibri" panose="020F0502020204030204" pitchFamily="34" charset="0"/>
                <a:cs typeface="Calibri" panose="020F0502020204030204" pitchFamily="34" charset="0"/>
              </a:rPr>
              <a:t> 2025</a:t>
            </a:r>
          </a:p>
        </p:txBody>
      </p:sp>
    </p:spTree>
    <p:extLst>
      <p:ext uri="{BB962C8B-B14F-4D97-AF65-F5344CB8AC3E}">
        <p14:creationId xmlns:p14="http://schemas.microsoft.com/office/powerpoint/2010/main" val="963482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1000"/>
                                        <p:tgtEl>
                                          <p:spTgt spid="21"/>
                                        </p:tgtEl>
                                      </p:cBhvr>
                                    </p:animEffect>
                                    <p:anim calcmode="lin" valueType="num">
                                      <p:cBhvr>
                                        <p:cTn id="8" dur="1000" fill="hold"/>
                                        <p:tgtEl>
                                          <p:spTgt spid="21"/>
                                        </p:tgtEl>
                                        <p:attrNameLst>
                                          <p:attrName>ppt_x</p:attrName>
                                        </p:attrNameLst>
                                      </p:cBhvr>
                                      <p:tavLst>
                                        <p:tav tm="0">
                                          <p:val>
                                            <p:strVal val="#ppt_x"/>
                                          </p:val>
                                        </p:tav>
                                        <p:tav tm="100000">
                                          <p:val>
                                            <p:strVal val="#ppt_x"/>
                                          </p:val>
                                        </p:tav>
                                      </p:tavLst>
                                    </p:anim>
                                    <p:anim calcmode="lin" valueType="num">
                                      <p:cBhvr>
                                        <p:cTn id="9"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circle(in)">
                                      <p:cBhvr>
                                        <p:cTn id="14" dur="2000"/>
                                        <p:tgtEl>
                                          <p:spTgt spid="14"/>
                                        </p:tgtEl>
                                      </p:cBhvr>
                                    </p:animEffect>
                                  </p:childTnLst>
                                </p:cTn>
                              </p:par>
                            </p:childTnLst>
                          </p:cTn>
                        </p:par>
                        <p:par>
                          <p:cTn id="15" fill="hold">
                            <p:stCondLst>
                              <p:cond delay="2000"/>
                            </p:stCondLst>
                            <p:childTnLst>
                              <p:par>
                                <p:cTn id="16" presetID="2" presetClass="entr" presetSubtype="4" fill="hold" grpId="0" nodeType="afterEffect">
                                  <p:stCondLst>
                                    <p:cond delay="0"/>
                                  </p:stCondLst>
                                  <p:childTnLst>
                                    <p:set>
                                      <p:cBhvr>
                                        <p:cTn id="17" dur="1" fill="hold">
                                          <p:stCondLst>
                                            <p:cond delay="0"/>
                                          </p:stCondLst>
                                        </p:cTn>
                                        <p:tgtEl>
                                          <p:spTgt spid="13"/>
                                        </p:tgtEl>
                                        <p:attrNameLst>
                                          <p:attrName>style.visibility</p:attrName>
                                        </p:attrNameLst>
                                      </p:cBhvr>
                                      <p:to>
                                        <p:strVal val="visible"/>
                                      </p:to>
                                    </p:set>
                                    <p:anim calcmode="lin" valueType="num">
                                      <p:cBhvr additive="base">
                                        <p:cTn id="18" dur="500" fill="hold"/>
                                        <p:tgtEl>
                                          <p:spTgt spid="13"/>
                                        </p:tgtEl>
                                        <p:attrNameLst>
                                          <p:attrName>ppt_x</p:attrName>
                                        </p:attrNameLst>
                                      </p:cBhvr>
                                      <p:tavLst>
                                        <p:tav tm="0">
                                          <p:val>
                                            <p:strVal val="#ppt_x"/>
                                          </p:val>
                                        </p:tav>
                                        <p:tav tm="100000">
                                          <p:val>
                                            <p:strVal val="#ppt_x"/>
                                          </p:val>
                                        </p:tav>
                                      </p:tavLst>
                                    </p:anim>
                                    <p:anim calcmode="lin" valueType="num">
                                      <p:cBhvr additive="base">
                                        <p:cTn id="19"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fade">
                                      <p:cBhvr>
                                        <p:cTn id="24" dur="1000"/>
                                        <p:tgtEl>
                                          <p:spTgt spid="20"/>
                                        </p:tgtEl>
                                      </p:cBhvr>
                                    </p:animEffect>
                                    <p:anim calcmode="lin" valueType="num">
                                      <p:cBhvr>
                                        <p:cTn id="25" dur="1000" fill="hold"/>
                                        <p:tgtEl>
                                          <p:spTgt spid="20"/>
                                        </p:tgtEl>
                                        <p:attrNameLst>
                                          <p:attrName>ppt_x</p:attrName>
                                        </p:attrNameLst>
                                      </p:cBhvr>
                                      <p:tavLst>
                                        <p:tav tm="0">
                                          <p:val>
                                            <p:strVal val="#ppt_x"/>
                                          </p:val>
                                        </p:tav>
                                        <p:tav tm="100000">
                                          <p:val>
                                            <p:strVal val="#ppt_x"/>
                                          </p:val>
                                        </p:tav>
                                      </p:tavLst>
                                    </p:anim>
                                    <p:anim calcmode="lin" valueType="num">
                                      <p:cBhvr>
                                        <p:cTn id="26"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circle(in)">
                                      <p:cBhvr>
                                        <p:cTn id="31" dur="2000"/>
                                        <p:tgtEl>
                                          <p:spTgt spid="16"/>
                                        </p:tgtEl>
                                      </p:cBhvr>
                                    </p:animEffect>
                                  </p:childTnLst>
                                </p:cTn>
                              </p:par>
                            </p:childTnLst>
                          </p:cTn>
                        </p:par>
                        <p:par>
                          <p:cTn id="32" fill="hold">
                            <p:stCondLst>
                              <p:cond delay="2000"/>
                            </p:stCondLst>
                            <p:childTnLst>
                              <p:par>
                                <p:cTn id="33" presetID="42" presetClass="entr" presetSubtype="0" fill="hold" grpId="0" nodeType="afterEffect">
                                  <p:stCondLst>
                                    <p:cond delay="0"/>
                                  </p:stCondLst>
                                  <p:childTnLst>
                                    <p:set>
                                      <p:cBhvr>
                                        <p:cTn id="34" dur="1" fill="hold">
                                          <p:stCondLst>
                                            <p:cond delay="0"/>
                                          </p:stCondLst>
                                        </p:cTn>
                                        <p:tgtEl>
                                          <p:spTgt spid="17"/>
                                        </p:tgtEl>
                                        <p:attrNameLst>
                                          <p:attrName>style.visibility</p:attrName>
                                        </p:attrNameLst>
                                      </p:cBhvr>
                                      <p:to>
                                        <p:strVal val="visible"/>
                                      </p:to>
                                    </p:set>
                                    <p:animEffect transition="in" filter="fade">
                                      <p:cBhvr>
                                        <p:cTn id="35" dur="1000"/>
                                        <p:tgtEl>
                                          <p:spTgt spid="17"/>
                                        </p:tgtEl>
                                      </p:cBhvr>
                                    </p:animEffect>
                                    <p:anim calcmode="lin" valueType="num">
                                      <p:cBhvr>
                                        <p:cTn id="36" dur="1000" fill="hold"/>
                                        <p:tgtEl>
                                          <p:spTgt spid="17"/>
                                        </p:tgtEl>
                                        <p:attrNameLst>
                                          <p:attrName>ppt_x</p:attrName>
                                        </p:attrNameLst>
                                      </p:cBhvr>
                                      <p:tavLst>
                                        <p:tav tm="0">
                                          <p:val>
                                            <p:strVal val="#ppt_x"/>
                                          </p:val>
                                        </p:tav>
                                        <p:tav tm="100000">
                                          <p:val>
                                            <p:strVal val="#ppt_x"/>
                                          </p:val>
                                        </p:tav>
                                      </p:tavLst>
                                    </p:anim>
                                    <p:anim calcmode="lin" valueType="num">
                                      <p:cBhvr>
                                        <p:cTn id="37"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circle(in)">
                                      <p:cBhvr>
                                        <p:cTn id="42" dur="2000"/>
                                        <p:tgtEl>
                                          <p:spTgt spid="18"/>
                                        </p:tgtEl>
                                      </p:cBhvr>
                                    </p:animEffect>
                                  </p:childTnLst>
                                </p:cTn>
                              </p:par>
                            </p:childTnLst>
                          </p:cTn>
                        </p:par>
                        <p:par>
                          <p:cTn id="43" fill="hold">
                            <p:stCondLst>
                              <p:cond delay="2000"/>
                            </p:stCondLst>
                            <p:childTnLst>
                              <p:par>
                                <p:cTn id="44" presetID="2" presetClass="entr" presetSubtype="4" fill="hold" grpId="0" nodeType="afterEffect">
                                  <p:stCondLst>
                                    <p:cond delay="0"/>
                                  </p:stCondLst>
                                  <p:childTnLst>
                                    <p:set>
                                      <p:cBhvr>
                                        <p:cTn id="45" dur="1" fill="hold">
                                          <p:stCondLst>
                                            <p:cond delay="0"/>
                                          </p:stCondLst>
                                        </p:cTn>
                                        <p:tgtEl>
                                          <p:spTgt spid="19"/>
                                        </p:tgtEl>
                                        <p:attrNameLst>
                                          <p:attrName>style.visibility</p:attrName>
                                        </p:attrNameLst>
                                      </p:cBhvr>
                                      <p:to>
                                        <p:strVal val="visible"/>
                                      </p:to>
                                    </p:set>
                                    <p:anim calcmode="lin" valueType="num">
                                      <p:cBhvr additive="base">
                                        <p:cTn id="46" dur="500" fill="hold"/>
                                        <p:tgtEl>
                                          <p:spTgt spid="19"/>
                                        </p:tgtEl>
                                        <p:attrNameLst>
                                          <p:attrName>ppt_x</p:attrName>
                                        </p:attrNameLst>
                                      </p:cBhvr>
                                      <p:tavLst>
                                        <p:tav tm="0">
                                          <p:val>
                                            <p:strVal val="#ppt_x"/>
                                          </p:val>
                                        </p:tav>
                                        <p:tav tm="100000">
                                          <p:val>
                                            <p:strVal val="#ppt_x"/>
                                          </p:val>
                                        </p:tav>
                                      </p:tavLst>
                                    </p:anim>
                                    <p:anim calcmode="lin" valueType="num">
                                      <p:cBhvr additive="base">
                                        <p:cTn id="47"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grpId="0" nodeType="clickEffect">
                                  <p:stCondLst>
                                    <p:cond delay="0"/>
                                  </p:stCondLst>
                                  <p:childTnLst>
                                    <p:set>
                                      <p:cBhvr>
                                        <p:cTn id="51" dur="1" fill="hold">
                                          <p:stCondLst>
                                            <p:cond delay="0"/>
                                          </p:stCondLst>
                                        </p:cTn>
                                        <p:tgtEl>
                                          <p:spTgt spid="22"/>
                                        </p:tgtEl>
                                        <p:attrNameLst>
                                          <p:attrName>style.visibility</p:attrName>
                                        </p:attrNameLst>
                                      </p:cBhvr>
                                      <p:to>
                                        <p:strVal val="visible"/>
                                      </p:to>
                                    </p:set>
                                    <p:animEffect transition="in" filter="fade">
                                      <p:cBhvr>
                                        <p:cTn id="52" dur="1000"/>
                                        <p:tgtEl>
                                          <p:spTgt spid="22"/>
                                        </p:tgtEl>
                                      </p:cBhvr>
                                    </p:animEffect>
                                    <p:anim calcmode="lin" valueType="num">
                                      <p:cBhvr>
                                        <p:cTn id="53" dur="1000" fill="hold"/>
                                        <p:tgtEl>
                                          <p:spTgt spid="22"/>
                                        </p:tgtEl>
                                        <p:attrNameLst>
                                          <p:attrName>ppt_x</p:attrName>
                                        </p:attrNameLst>
                                      </p:cBhvr>
                                      <p:tavLst>
                                        <p:tav tm="0">
                                          <p:val>
                                            <p:strVal val="#ppt_x"/>
                                          </p:val>
                                        </p:tav>
                                        <p:tav tm="100000">
                                          <p:val>
                                            <p:strVal val="#ppt_x"/>
                                          </p:val>
                                        </p:tav>
                                      </p:tavLst>
                                    </p:anim>
                                    <p:anim calcmode="lin" valueType="num">
                                      <p:cBhvr>
                                        <p:cTn id="54"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animBg="1"/>
      <p:bldP spid="16" grpId="0" animBg="1"/>
      <p:bldP spid="17" grpId="0"/>
      <p:bldP spid="18" grpId="0" animBg="1"/>
      <p:bldP spid="19" grpId="0"/>
      <p:bldP spid="20" grpId="0"/>
      <p:bldP spid="21" grpId="0"/>
      <p:bldP spid="2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Marcador de contenido 7"/>
          <p:cNvGraphicFramePr>
            <a:graphicFrameLocks noGrp="1"/>
          </p:cNvGraphicFramePr>
          <p:nvPr>
            <p:ph idx="1"/>
            <p:extLst>
              <p:ext uri="{D42A27DB-BD31-4B8C-83A1-F6EECF244321}">
                <p14:modId xmlns:p14="http://schemas.microsoft.com/office/powerpoint/2010/main" val="1508015373"/>
              </p:ext>
            </p:extLst>
          </p:nvPr>
        </p:nvGraphicFramePr>
        <p:xfrm>
          <a:off x="1968813" y="2327963"/>
          <a:ext cx="7343420" cy="2759856"/>
        </p:xfrm>
        <a:graphic>
          <a:graphicData uri="http://schemas.openxmlformats.org/drawingml/2006/table">
            <a:tbl>
              <a:tblPr firstRow="1" firstCol="1" bandRow="1">
                <a:tableStyleId>{5C22544A-7EE6-4342-B048-85BDC9FD1C3A}</a:tableStyleId>
              </a:tblPr>
              <a:tblGrid>
                <a:gridCol w="3682230">
                  <a:extLst>
                    <a:ext uri="{9D8B030D-6E8A-4147-A177-3AD203B41FA5}">
                      <a16:colId xmlns:a16="http://schemas.microsoft.com/office/drawing/2014/main" val="3160442788"/>
                    </a:ext>
                  </a:extLst>
                </a:gridCol>
                <a:gridCol w="1230917">
                  <a:extLst>
                    <a:ext uri="{9D8B030D-6E8A-4147-A177-3AD203B41FA5}">
                      <a16:colId xmlns:a16="http://schemas.microsoft.com/office/drawing/2014/main" val="4063222691"/>
                    </a:ext>
                  </a:extLst>
                </a:gridCol>
                <a:gridCol w="1209876">
                  <a:extLst>
                    <a:ext uri="{9D8B030D-6E8A-4147-A177-3AD203B41FA5}">
                      <a16:colId xmlns:a16="http://schemas.microsoft.com/office/drawing/2014/main" val="2460421674"/>
                    </a:ext>
                  </a:extLst>
                </a:gridCol>
                <a:gridCol w="1220397">
                  <a:extLst>
                    <a:ext uri="{9D8B030D-6E8A-4147-A177-3AD203B41FA5}">
                      <a16:colId xmlns:a16="http://schemas.microsoft.com/office/drawing/2014/main" val="2824871686"/>
                    </a:ext>
                  </a:extLst>
                </a:gridCol>
              </a:tblGrid>
              <a:tr h="344982">
                <a:tc>
                  <a:txBody>
                    <a:bodyPr/>
                    <a:lstStyle/>
                    <a:p>
                      <a:pPr algn="just">
                        <a:lnSpc>
                          <a:spcPct val="107000"/>
                        </a:lnSpc>
                        <a:spcAft>
                          <a:spcPts val="0"/>
                        </a:spcAft>
                      </a:pPr>
                      <a:r>
                        <a:rPr lang="es-AR" sz="2000" dirty="0">
                          <a:effectLst/>
                          <a:latin typeface="Calibri" panose="020F0502020204030204" pitchFamily="34" charset="0"/>
                          <a:cs typeface="Calibri" panose="020F0502020204030204" pitchFamily="34" charset="0"/>
                        </a:rPr>
                        <a:t> </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oFill/>
                  </a:tcPr>
                </a:tc>
                <a:tc>
                  <a:txBody>
                    <a:bodyPr/>
                    <a:lstStyle/>
                    <a:p>
                      <a:pPr algn="ctr">
                        <a:lnSpc>
                          <a:spcPct val="107000"/>
                        </a:lnSpc>
                        <a:spcAft>
                          <a:spcPts val="0"/>
                        </a:spcAft>
                      </a:pPr>
                      <a:r>
                        <a:rPr lang="es-AR" sz="2000" dirty="0">
                          <a:effectLst/>
                          <a:latin typeface="Calibri" panose="020F0502020204030204" pitchFamily="34" charset="0"/>
                          <a:cs typeface="Calibri" panose="020F0502020204030204" pitchFamily="34" charset="0"/>
                        </a:rPr>
                        <a:t>Benceno</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lnSpc>
                          <a:spcPct val="107000"/>
                        </a:lnSpc>
                        <a:spcAft>
                          <a:spcPts val="0"/>
                        </a:spcAft>
                      </a:pPr>
                      <a:r>
                        <a:rPr lang="es-AR" sz="2000" dirty="0">
                          <a:effectLst/>
                          <a:latin typeface="Calibri" panose="020F0502020204030204" pitchFamily="34" charset="0"/>
                          <a:cs typeface="Calibri" panose="020F0502020204030204" pitchFamily="34" charset="0"/>
                        </a:rPr>
                        <a:t>Tolueno</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lnSpc>
                          <a:spcPct val="107000"/>
                        </a:lnSpc>
                        <a:spcAft>
                          <a:spcPts val="0"/>
                        </a:spcAft>
                      </a:pPr>
                      <a:r>
                        <a:rPr lang="es-AR" sz="2000" dirty="0">
                          <a:effectLst/>
                          <a:latin typeface="Calibri" panose="020F0502020204030204" pitchFamily="34" charset="0"/>
                          <a:cs typeface="Calibri" panose="020F0502020204030204" pitchFamily="34" charset="0"/>
                        </a:rPr>
                        <a:t>Xileno</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616488420"/>
                  </a:ext>
                </a:extLst>
              </a:tr>
              <a:tr h="344982">
                <a:tc>
                  <a:txBody>
                    <a:bodyPr/>
                    <a:lstStyle/>
                    <a:p>
                      <a:pPr algn="just">
                        <a:lnSpc>
                          <a:spcPct val="107000"/>
                        </a:lnSpc>
                        <a:spcAft>
                          <a:spcPts val="0"/>
                        </a:spcAft>
                      </a:pPr>
                      <a:r>
                        <a:rPr lang="es-AR" sz="2000" dirty="0">
                          <a:effectLst/>
                          <a:latin typeface="Calibri" panose="020F0502020204030204" pitchFamily="34" charset="0"/>
                          <a:cs typeface="Calibri" panose="020F0502020204030204" pitchFamily="34" charset="0"/>
                        </a:rPr>
                        <a:t>Fracción másica</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lnSpc>
                          <a:spcPct val="107000"/>
                        </a:lnSpc>
                        <a:spcAft>
                          <a:spcPts val="0"/>
                        </a:spcAft>
                      </a:pPr>
                      <a:r>
                        <a:rPr lang="es-AR" sz="2000" dirty="0">
                          <a:effectLst/>
                          <a:latin typeface="Calibri" panose="020F0502020204030204" pitchFamily="34" charset="0"/>
                          <a:cs typeface="Calibri" panose="020F0502020204030204" pitchFamily="34" charset="0"/>
                        </a:rPr>
                        <a:t>0,833</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lnSpc>
                          <a:spcPct val="107000"/>
                        </a:lnSpc>
                        <a:spcAft>
                          <a:spcPts val="0"/>
                        </a:spcAft>
                      </a:pPr>
                      <a:r>
                        <a:rPr lang="es-AR" sz="2000" dirty="0">
                          <a:effectLst/>
                          <a:latin typeface="Calibri" panose="020F0502020204030204" pitchFamily="34" charset="0"/>
                          <a:cs typeface="Calibri" panose="020F0502020204030204" pitchFamily="34" charset="0"/>
                        </a:rPr>
                        <a:t>0,083</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lnSpc>
                          <a:spcPct val="107000"/>
                        </a:lnSpc>
                        <a:spcAft>
                          <a:spcPts val="0"/>
                        </a:spcAft>
                      </a:pPr>
                      <a:r>
                        <a:rPr lang="es-AR" sz="2000" dirty="0">
                          <a:effectLst/>
                          <a:latin typeface="Calibri" panose="020F0502020204030204" pitchFamily="34" charset="0"/>
                          <a:cs typeface="Calibri" panose="020F0502020204030204" pitchFamily="34" charset="0"/>
                        </a:rPr>
                        <a:t>0,083</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1998887699"/>
                  </a:ext>
                </a:extLst>
              </a:tr>
              <a:tr h="344982">
                <a:tc>
                  <a:txBody>
                    <a:bodyPr/>
                    <a:lstStyle/>
                    <a:p>
                      <a:pPr algn="just">
                        <a:lnSpc>
                          <a:spcPct val="107000"/>
                        </a:lnSpc>
                        <a:spcAft>
                          <a:spcPts val="0"/>
                        </a:spcAft>
                      </a:pPr>
                      <a:r>
                        <a:rPr lang="es-AR" sz="2000" dirty="0">
                          <a:effectLst/>
                          <a:latin typeface="Calibri" panose="020F0502020204030204" pitchFamily="34" charset="0"/>
                          <a:cs typeface="Calibri" panose="020F0502020204030204" pitchFamily="34" charset="0"/>
                        </a:rPr>
                        <a:t>Fracción molar</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lnSpc>
                          <a:spcPct val="107000"/>
                        </a:lnSpc>
                        <a:spcAft>
                          <a:spcPts val="0"/>
                        </a:spcAft>
                      </a:pPr>
                      <a:r>
                        <a:rPr lang="es-AR" sz="2000" dirty="0">
                          <a:effectLst/>
                          <a:latin typeface="Calibri" panose="020F0502020204030204" pitchFamily="34" charset="0"/>
                          <a:cs typeface="Calibri" panose="020F0502020204030204" pitchFamily="34" charset="0"/>
                        </a:rPr>
                        <a:t>0,863</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lnSpc>
                          <a:spcPct val="107000"/>
                        </a:lnSpc>
                        <a:spcAft>
                          <a:spcPts val="0"/>
                        </a:spcAft>
                      </a:pPr>
                      <a:r>
                        <a:rPr lang="es-AR" sz="2000" dirty="0">
                          <a:effectLst/>
                          <a:latin typeface="Calibri" panose="020F0502020204030204" pitchFamily="34" charset="0"/>
                          <a:cs typeface="Calibri" panose="020F0502020204030204" pitchFamily="34" charset="0"/>
                        </a:rPr>
                        <a:t>0,073</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lnSpc>
                          <a:spcPct val="107000"/>
                        </a:lnSpc>
                        <a:spcAft>
                          <a:spcPts val="0"/>
                        </a:spcAft>
                      </a:pPr>
                      <a:r>
                        <a:rPr lang="es-AR" sz="2000" dirty="0">
                          <a:effectLst/>
                          <a:latin typeface="Calibri" panose="020F0502020204030204" pitchFamily="34" charset="0"/>
                          <a:cs typeface="Calibri" panose="020F0502020204030204" pitchFamily="34" charset="0"/>
                        </a:rPr>
                        <a:t>0,064</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1993157387"/>
                  </a:ext>
                </a:extLst>
              </a:tr>
              <a:tr h="344982">
                <a:tc>
                  <a:txBody>
                    <a:bodyPr/>
                    <a:lstStyle/>
                    <a:p>
                      <a:pPr algn="just">
                        <a:lnSpc>
                          <a:spcPct val="107000"/>
                        </a:lnSpc>
                        <a:spcAft>
                          <a:spcPts val="0"/>
                        </a:spcAft>
                      </a:pPr>
                      <a:r>
                        <a:rPr lang="es-AR" sz="2000" dirty="0">
                          <a:effectLst/>
                          <a:latin typeface="Calibri" panose="020F0502020204030204" pitchFamily="34" charset="0"/>
                          <a:cs typeface="Calibri" panose="020F0502020204030204" pitchFamily="34" charset="0"/>
                        </a:rPr>
                        <a:t>Relación molar</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lnSpc>
                          <a:spcPct val="107000"/>
                        </a:lnSpc>
                        <a:spcAft>
                          <a:spcPts val="0"/>
                        </a:spcAft>
                      </a:pPr>
                      <a:r>
                        <a:rPr lang="es-AR" sz="2000" dirty="0">
                          <a:effectLst/>
                          <a:latin typeface="Calibri" panose="020F0502020204030204" pitchFamily="34" charset="0"/>
                          <a:cs typeface="Calibri" panose="020F0502020204030204" pitchFamily="34" charset="0"/>
                        </a:rPr>
                        <a:t>6,315</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lnSpc>
                          <a:spcPct val="107000"/>
                        </a:lnSpc>
                        <a:spcAft>
                          <a:spcPts val="0"/>
                        </a:spcAft>
                      </a:pPr>
                      <a:r>
                        <a:rPr lang="es-AR" sz="2000" dirty="0">
                          <a:effectLst/>
                          <a:latin typeface="Calibri" panose="020F0502020204030204" pitchFamily="34" charset="0"/>
                          <a:cs typeface="Calibri" panose="020F0502020204030204" pitchFamily="34" charset="0"/>
                        </a:rPr>
                        <a:t>0,079</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lnSpc>
                          <a:spcPct val="107000"/>
                        </a:lnSpc>
                        <a:spcAft>
                          <a:spcPts val="0"/>
                        </a:spcAft>
                      </a:pPr>
                      <a:r>
                        <a:rPr lang="es-AR" sz="2000" dirty="0">
                          <a:effectLst/>
                          <a:latin typeface="Calibri" panose="020F0502020204030204" pitchFamily="34" charset="0"/>
                          <a:cs typeface="Calibri" panose="020F0502020204030204" pitchFamily="34" charset="0"/>
                        </a:rPr>
                        <a:t>0,068</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2685264596"/>
                  </a:ext>
                </a:extLst>
              </a:tr>
              <a:tr h="344982">
                <a:tc>
                  <a:txBody>
                    <a:bodyPr/>
                    <a:lstStyle/>
                    <a:p>
                      <a:pPr algn="just">
                        <a:lnSpc>
                          <a:spcPct val="107000"/>
                        </a:lnSpc>
                        <a:spcAft>
                          <a:spcPts val="0"/>
                        </a:spcAft>
                      </a:pPr>
                      <a:r>
                        <a:rPr lang="es-AR" sz="2000" dirty="0">
                          <a:effectLst/>
                          <a:latin typeface="Calibri" panose="020F0502020204030204" pitchFamily="34" charset="0"/>
                          <a:cs typeface="Calibri" panose="020F0502020204030204" pitchFamily="34" charset="0"/>
                        </a:rPr>
                        <a:t>Concentración másica (kg/m</a:t>
                      </a:r>
                      <a:r>
                        <a:rPr lang="es-AR" sz="2000" baseline="30000" dirty="0">
                          <a:effectLst/>
                          <a:latin typeface="Calibri" panose="020F0502020204030204" pitchFamily="34" charset="0"/>
                          <a:cs typeface="Calibri" panose="020F0502020204030204" pitchFamily="34" charset="0"/>
                        </a:rPr>
                        <a:t>3</a:t>
                      </a:r>
                      <a:r>
                        <a:rPr lang="es-AR" sz="2000" dirty="0">
                          <a:effectLst/>
                          <a:latin typeface="Calibri" panose="020F0502020204030204" pitchFamily="34" charset="0"/>
                          <a:cs typeface="Calibri" panose="020F0502020204030204" pitchFamily="34" charset="0"/>
                        </a:rPr>
                        <a:t>)</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lnSpc>
                          <a:spcPct val="107000"/>
                        </a:lnSpc>
                        <a:spcAft>
                          <a:spcPts val="0"/>
                        </a:spcAft>
                      </a:pPr>
                      <a:r>
                        <a:rPr lang="es-419" sz="2000" dirty="0">
                          <a:effectLst/>
                          <a:latin typeface="Calibri" panose="020F0502020204030204" pitchFamily="34" charset="0"/>
                          <a:ea typeface="Calibri" panose="020F0502020204030204" pitchFamily="34" charset="0"/>
                          <a:cs typeface="Calibri" panose="020F0502020204030204" pitchFamily="34" charset="0"/>
                        </a:rPr>
                        <a:t>1,716</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lnSpc>
                          <a:spcPct val="107000"/>
                        </a:lnSpc>
                        <a:spcAft>
                          <a:spcPts val="0"/>
                        </a:spcAft>
                      </a:pPr>
                      <a:r>
                        <a:rPr lang="es-419" sz="2000" dirty="0">
                          <a:effectLst/>
                          <a:latin typeface="Calibri" panose="020F0502020204030204" pitchFamily="34" charset="0"/>
                          <a:ea typeface="Calibri" panose="020F0502020204030204" pitchFamily="34" charset="0"/>
                          <a:cs typeface="Calibri" panose="020F0502020204030204" pitchFamily="34" charset="0"/>
                        </a:rPr>
                        <a:t>0,172</a:t>
                      </a:r>
                    </a:p>
                  </a:txBody>
                  <a:tcPr marL="68580" marR="68580" marT="0" marB="0"/>
                </a:tc>
                <a:tc>
                  <a:txBody>
                    <a:bodyPr/>
                    <a:lstStyle/>
                    <a:p>
                      <a:pPr algn="ctr">
                        <a:lnSpc>
                          <a:spcPct val="107000"/>
                        </a:lnSpc>
                        <a:spcAft>
                          <a:spcPts val="0"/>
                        </a:spcAft>
                      </a:pPr>
                      <a:r>
                        <a:rPr lang="es-419" sz="2000" dirty="0">
                          <a:effectLst/>
                          <a:latin typeface="Calibri" panose="020F0502020204030204" pitchFamily="34" charset="0"/>
                          <a:ea typeface="Calibri" panose="020F0502020204030204" pitchFamily="34" charset="0"/>
                          <a:cs typeface="Calibri" panose="020F0502020204030204" pitchFamily="34" charset="0"/>
                        </a:rPr>
                        <a:t>0,172</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872442040"/>
                  </a:ext>
                </a:extLst>
              </a:tr>
              <a:tr h="344982">
                <a:tc>
                  <a:txBody>
                    <a:bodyPr/>
                    <a:lstStyle/>
                    <a:p>
                      <a:pPr algn="just">
                        <a:lnSpc>
                          <a:spcPct val="107000"/>
                        </a:lnSpc>
                        <a:spcAft>
                          <a:spcPts val="0"/>
                        </a:spcAft>
                      </a:pPr>
                      <a:r>
                        <a:rPr lang="es-AR" sz="2000" dirty="0">
                          <a:effectLst/>
                          <a:latin typeface="Calibri" panose="020F0502020204030204" pitchFamily="34" charset="0"/>
                          <a:cs typeface="Calibri" panose="020F0502020204030204" pitchFamily="34" charset="0"/>
                        </a:rPr>
                        <a:t>Concentración molar (M)</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lnSpc>
                          <a:spcPct val="107000"/>
                        </a:lnSpc>
                        <a:spcAft>
                          <a:spcPts val="0"/>
                        </a:spcAft>
                      </a:pPr>
                      <a:r>
                        <a:rPr lang="es-AR" sz="2000" dirty="0">
                          <a:effectLst/>
                          <a:latin typeface="Calibri" panose="020F0502020204030204" pitchFamily="34" charset="0"/>
                          <a:cs typeface="Calibri" panose="020F0502020204030204" pitchFamily="34" charset="0"/>
                        </a:rPr>
                        <a:t>0,022</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lnSpc>
                          <a:spcPct val="107000"/>
                        </a:lnSpc>
                        <a:spcAft>
                          <a:spcPts val="0"/>
                        </a:spcAft>
                      </a:pPr>
                      <a:r>
                        <a:rPr lang="es-AR" sz="2000" dirty="0">
                          <a:effectLst/>
                          <a:latin typeface="Calibri" panose="020F0502020204030204" pitchFamily="34" charset="0"/>
                          <a:cs typeface="Calibri" panose="020F0502020204030204" pitchFamily="34" charset="0"/>
                        </a:rPr>
                        <a:t>0,0018</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lnSpc>
                          <a:spcPct val="107000"/>
                        </a:lnSpc>
                        <a:spcAft>
                          <a:spcPts val="0"/>
                        </a:spcAft>
                      </a:pPr>
                      <a:r>
                        <a:rPr lang="es-AR" sz="2000" dirty="0">
                          <a:effectLst/>
                          <a:latin typeface="Calibri" panose="020F0502020204030204" pitchFamily="34" charset="0"/>
                          <a:cs typeface="Calibri" panose="020F0502020204030204" pitchFamily="34" charset="0"/>
                        </a:rPr>
                        <a:t>0,0016</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1277290914"/>
                  </a:ext>
                </a:extLst>
              </a:tr>
              <a:tr h="344982">
                <a:tc>
                  <a:txBody>
                    <a:bodyPr/>
                    <a:lstStyle/>
                    <a:p>
                      <a:pPr algn="just">
                        <a:lnSpc>
                          <a:spcPct val="107000"/>
                        </a:lnSpc>
                        <a:spcAft>
                          <a:spcPts val="0"/>
                        </a:spcAft>
                      </a:pPr>
                      <a:r>
                        <a:rPr lang="es-AR" sz="2000">
                          <a:effectLst/>
                          <a:latin typeface="Calibri" panose="020F0502020204030204" pitchFamily="34" charset="0"/>
                          <a:cs typeface="Calibri" panose="020F0502020204030204" pitchFamily="34" charset="0"/>
                        </a:rPr>
                        <a:t>Presión parcial (Pa)</a:t>
                      </a:r>
                      <a:endParaRPr lang="en-US" sz="28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lnSpc>
                          <a:spcPct val="107000"/>
                        </a:lnSpc>
                        <a:spcAft>
                          <a:spcPts val="0"/>
                        </a:spcAft>
                      </a:pPr>
                      <a:r>
                        <a:rPr lang="es-AR" sz="2000" dirty="0">
                          <a:effectLst/>
                          <a:latin typeface="Calibri" panose="020F0502020204030204" pitchFamily="34" charset="0"/>
                          <a:cs typeface="Calibri" panose="020F0502020204030204" pitchFamily="34" charset="0"/>
                        </a:rPr>
                        <a:t>86329</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lnSpc>
                          <a:spcPct val="107000"/>
                        </a:lnSpc>
                        <a:spcAft>
                          <a:spcPts val="0"/>
                        </a:spcAft>
                      </a:pPr>
                      <a:r>
                        <a:rPr lang="es-AR" sz="2000" dirty="0">
                          <a:effectLst/>
                          <a:latin typeface="Calibri" panose="020F0502020204030204" pitchFamily="34" charset="0"/>
                          <a:cs typeface="Calibri" panose="020F0502020204030204" pitchFamily="34" charset="0"/>
                        </a:rPr>
                        <a:t>7319,2</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lnSpc>
                          <a:spcPct val="107000"/>
                        </a:lnSpc>
                        <a:spcAft>
                          <a:spcPts val="0"/>
                        </a:spcAft>
                      </a:pPr>
                      <a:r>
                        <a:rPr lang="es-AR" sz="2000" dirty="0">
                          <a:effectLst/>
                          <a:latin typeface="Calibri" panose="020F0502020204030204" pitchFamily="34" charset="0"/>
                          <a:cs typeface="Calibri" panose="020F0502020204030204" pitchFamily="34" charset="0"/>
                        </a:rPr>
                        <a:t>6351,9</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1521433440"/>
                  </a:ext>
                </a:extLst>
              </a:tr>
              <a:tr h="344982">
                <a:tc>
                  <a:txBody>
                    <a:bodyPr/>
                    <a:lstStyle/>
                    <a:p>
                      <a:pPr algn="just">
                        <a:lnSpc>
                          <a:spcPct val="107000"/>
                        </a:lnSpc>
                        <a:spcAft>
                          <a:spcPts val="0"/>
                        </a:spcAft>
                      </a:pPr>
                      <a:r>
                        <a:rPr lang="es-AR" sz="2000" dirty="0">
                          <a:effectLst/>
                          <a:latin typeface="Calibri" panose="020F0502020204030204" pitchFamily="34" charset="0"/>
                          <a:cs typeface="Calibri" panose="020F0502020204030204" pitchFamily="34" charset="0"/>
                        </a:rPr>
                        <a:t>Fracción en volumen (m</a:t>
                      </a:r>
                      <a:r>
                        <a:rPr lang="es-AR" sz="2000" baseline="30000" dirty="0">
                          <a:effectLst/>
                          <a:latin typeface="Calibri" panose="020F0502020204030204" pitchFamily="34" charset="0"/>
                          <a:cs typeface="Calibri" panose="020F0502020204030204" pitchFamily="34" charset="0"/>
                        </a:rPr>
                        <a:t>3</a:t>
                      </a:r>
                      <a:r>
                        <a:rPr lang="es-AR" sz="2000" dirty="0">
                          <a:effectLst/>
                          <a:latin typeface="Calibri" panose="020F0502020204030204" pitchFamily="34" charset="0"/>
                          <a:cs typeface="Calibri" panose="020F0502020204030204" pitchFamily="34" charset="0"/>
                        </a:rPr>
                        <a:t>)</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lnSpc>
                          <a:spcPct val="107000"/>
                        </a:lnSpc>
                        <a:spcAft>
                          <a:spcPts val="0"/>
                        </a:spcAft>
                      </a:pPr>
                      <a:r>
                        <a:rPr lang="es-AR" sz="2000" dirty="0">
                          <a:effectLst/>
                          <a:latin typeface="Calibri" panose="020F0502020204030204" pitchFamily="34" charset="0"/>
                          <a:cs typeface="Calibri" panose="020F0502020204030204" pitchFamily="34" charset="0"/>
                        </a:rPr>
                        <a:t>10,063</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lnSpc>
                          <a:spcPct val="107000"/>
                        </a:lnSpc>
                        <a:spcAft>
                          <a:spcPts val="0"/>
                        </a:spcAft>
                      </a:pPr>
                      <a:r>
                        <a:rPr lang="es-AR" sz="2000" dirty="0">
                          <a:effectLst/>
                          <a:latin typeface="Calibri" panose="020F0502020204030204" pitchFamily="34" charset="0"/>
                          <a:cs typeface="Calibri" panose="020F0502020204030204" pitchFamily="34" charset="0"/>
                        </a:rPr>
                        <a:t>0,853</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lnSpc>
                          <a:spcPct val="107000"/>
                        </a:lnSpc>
                        <a:spcAft>
                          <a:spcPts val="0"/>
                        </a:spcAft>
                      </a:pPr>
                      <a:r>
                        <a:rPr lang="es-AR" sz="2000" dirty="0">
                          <a:effectLst/>
                          <a:latin typeface="Calibri" panose="020F0502020204030204" pitchFamily="34" charset="0"/>
                          <a:cs typeface="Calibri" panose="020F0502020204030204" pitchFamily="34" charset="0"/>
                        </a:rPr>
                        <a:t>0,740</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213649997"/>
                  </a:ext>
                </a:extLst>
              </a:tr>
            </a:tbl>
          </a:graphicData>
        </a:graphic>
      </p:graphicFrame>
      <p:sp>
        <p:nvSpPr>
          <p:cNvPr id="9" name="Marcador de contenido 2"/>
          <p:cNvSpPr txBox="1">
            <a:spLocks/>
          </p:cNvSpPr>
          <p:nvPr/>
        </p:nvSpPr>
        <p:spPr>
          <a:xfrm>
            <a:off x="438911" y="1126019"/>
            <a:ext cx="9872871" cy="441511"/>
          </a:xfrm>
          <a:prstGeom prst="rect">
            <a:avLst/>
          </a:prstGeom>
        </p:spPr>
        <p:txBody>
          <a:bodyPr vert="horz" lIns="91440" tIns="45720" rIns="91440" bIns="45720" rtlCol="0" anchor="t">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buSzPct val="100000"/>
              <a:buFont typeface="Corbel" pitchFamily="34" charset="0"/>
              <a:buNone/>
            </a:pPr>
            <a:r>
              <a:rPr lang="es-AR" i="1" dirty="0">
                <a:solidFill>
                  <a:schemeClr val="tx1"/>
                </a:solidFill>
                <a:latin typeface="Calibri" panose="020F0502020204030204" pitchFamily="34" charset="0"/>
                <a:cs typeface="Calibri" panose="020F0502020204030204" pitchFamily="34" charset="0"/>
              </a:rPr>
              <a:t>Se muestran a continuación los resultados para cada componente:</a:t>
            </a:r>
          </a:p>
        </p:txBody>
      </p:sp>
      <p:pic>
        <p:nvPicPr>
          <p:cNvPr id="13" name="Imagen 2" descr="Nueva marca difusion - web">
            <a:extLst>
              <a:ext uri="{FF2B5EF4-FFF2-40B4-BE49-F238E27FC236}">
                <a16:creationId xmlns:a16="http://schemas.microsoft.com/office/drawing/2014/main" id="{1B30E8C1-68A1-423C-B38B-82B3FBD11402}"/>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30589" y="250026"/>
            <a:ext cx="2120900" cy="660400"/>
          </a:xfrm>
          <a:prstGeom prst="rect">
            <a:avLst/>
          </a:prstGeom>
          <a:noFill/>
          <a:ln>
            <a:noFill/>
          </a:ln>
        </p:spPr>
      </p:pic>
      <p:sp>
        <p:nvSpPr>
          <p:cNvPr id="15" name="Marcador de número de diapositiva 14"/>
          <p:cNvSpPr>
            <a:spLocks noGrp="1"/>
          </p:cNvSpPr>
          <p:nvPr>
            <p:ph type="sldNum" sz="quarter" idx="12"/>
          </p:nvPr>
        </p:nvSpPr>
        <p:spPr>
          <a:xfrm>
            <a:off x="11236569" y="6231929"/>
            <a:ext cx="531759" cy="365125"/>
          </a:xfrm>
        </p:spPr>
        <p:txBody>
          <a:bodyPr/>
          <a:lstStyle/>
          <a:p>
            <a:r>
              <a:rPr lang="en-US" sz="1600" b="1" dirty="0"/>
              <a:t>-</a:t>
            </a:r>
            <a:fld id="{69D94FCB-83B5-4144-BDC1-7118612766F0}" type="slidenum">
              <a:rPr lang="en-US" sz="1400" b="1" smtClean="0">
                <a:latin typeface="Calibri" panose="020F0502020204030204" pitchFamily="34" charset="0"/>
                <a:cs typeface="Calibri" panose="020F0502020204030204" pitchFamily="34" charset="0"/>
              </a:rPr>
              <a:t>7</a:t>
            </a:fld>
            <a:r>
              <a:rPr lang="en-US" sz="1600" b="1" dirty="0"/>
              <a:t>-</a:t>
            </a:r>
          </a:p>
        </p:txBody>
      </p:sp>
      <p:sp>
        <p:nvSpPr>
          <p:cNvPr id="3" name="Título 1">
            <a:extLst>
              <a:ext uri="{FF2B5EF4-FFF2-40B4-BE49-F238E27FC236}">
                <a16:creationId xmlns:a16="http://schemas.microsoft.com/office/drawing/2014/main" id="{D8414F27-282C-C55E-E1EB-64AA61AD9AD3}"/>
              </a:ext>
            </a:extLst>
          </p:cNvPr>
          <p:cNvSpPr>
            <a:spLocks noGrp="1"/>
          </p:cNvSpPr>
          <p:nvPr>
            <p:ph type="title"/>
          </p:nvPr>
        </p:nvSpPr>
        <p:spPr>
          <a:xfrm>
            <a:off x="438911" y="250026"/>
            <a:ext cx="10071609" cy="735404"/>
          </a:xfrm>
        </p:spPr>
        <p:txBody>
          <a:bodyPr>
            <a:normAutofit/>
          </a:bodyPr>
          <a:lstStyle/>
          <a:p>
            <a:r>
              <a:rPr lang="es-AR" dirty="0"/>
              <a:t>Resolución – Ítem </a:t>
            </a:r>
            <a:r>
              <a:rPr lang="es-AR" i="1" dirty="0"/>
              <a:t>a</a:t>
            </a:r>
            <a:endParaRPr lang="en-US" i="1" dirty="0"/>
          </a:p>
        </p:txBody>
      </p:sp>
      <p:sp>
        <p:nvSpPr>
          <p:cNvPr id="6" name="Marcador de pie de página 3">
            <a:extLst>
              <a:ext uri="{FF2B5EF4-FFF2-40B4-BE49-F238E27FC236}">
                <a16:creationId xmlns:a16="http://schemas.microsoft.com/office/drawing/2014/main" id="{914B9CD7-D7B4-B347-1CE5-167CC68E2A5E}"/>
              </a:ext>
            </a:extLst>
          </p:cNvPr>
          <p:cNvSpPr>
            <a:spLocks noGrp="1"/>
          </p:cNvSpPr>
          <p:nvPr>
            <p:ph type="ftr" sz="quarter" idx="11"/>
          </p:nvPr>
        </p:nvSpPr>
        <p:spPr>
          <a:xfrm>
            <a:off x="438911" y="6251260"/>
            <a:ext cx="10797657" cy="365125"/>
          </a:xfrm>
        </p:spPr>
        <p:txBody>
          <a:bodyPr/>
          <a:lstStyle/>
          <a:p>
            <a:pPr algn="l"/>
            <a:r>
              <a:rPr lang="en-US" sz="1400" dirty="0">
                <a:solidFill>
                  <a:schemeClr val="tx1"/>
                </a:solidFill>
                <a:latin typeface="Calibri" panose="020F0502020204030204" pitchFamily="34" charset="0"/>
                <a:cs typeface="Calibri" panose="020F0502020204030204" pitchFamily="34" charset="0"/>
              </a:rPr>
              <a:t>76.52/76.05/TA164 - Operaciones </a:t>
            </a:r>
            <a:r>
              <a:rPr lang="en-US" sz="1400" dirty="0" err="1">
                <a:solidFill>
                  <a:schemeClr val="tx1"/>
                </a:solidFill>
                <a:latin typeface="Calibri" panose="020F0502020204030204" pitchFamily="34" charset="0"/>
                <a:cs typeface="Calibri" panose="020F0502020204030204" pitchFamily="34" charset="0"/>
              </a:rPr>
              <a:t>Unitarias</a:t>
            </a:r>
            <a:r>
              <a:rPr lang="en-US" sz="1400" dirty="0">
                <a:solidFill>
                  <a:schemeClr val="tx1"/>
                </a:solidFill>
                <a:latin typeface="Calibri" panose="020F0502020204030204" pitchFamily="34" charset="0"/>
                <a:cs typeface="Calibri" panose="020F0502020204030204" pitchFamily="34" charset="0"/>
              </a:rPr>
              <a:t> de </a:t>
            </a:r>
            <a:r>
              <a:rPr lang="en-US" sz="1400" dirty="0" err="1">
                <a:solidFill>
                  <a:schemeClr val="tx1"/>
                </a:solidFill>
                <a:latin typeface="Calibri" panose="020F0502020204030204" pitchFamily="34" charset="0"/>
                <a:cs typeface="Calibri" panose="020F0502020204030204" pitchFamily="34" charset="0"/>
              </a:rPr>
              <a:t>Transferencia</a:t>
            </a:r>
            <a:r>
              <a:rPr lang="en-US" sz="1400" dirty="0">
                <a:solidFill>
                  <a:schemeClr val="tx1"/>
                </a:solidFill>
                <a:latin typeface="Calibri" panose="020F0502020204030204" pitchFamily="34" charset="0"/>
                <a:cs typeface="Calibri" panose="020F0502020204030204" pitchFamily="34" charset="0"/>
              </a:rPr>
              <a:t> de Materia / Operaciones </a:t>
            </a:r>
            <a:r>
              <a:rPr lang="en-US" sz="1400" dirty="0" err="1">
                <a:solidFill>
                  <a:schemeClr val="tx1"/>
                </a:solidFill>
                <a:latin typeface="Calibri" panose="020F0502020204030204" pitchFamily="34" charset="0"/>
                <a:cs typeface="Calibri" panose="020F0502020204030204" pitchFamily="34" charset="0"/>
              </a:rPr>
              <a:t>Unitarias</a:t>
            </a:r>
            <a:r>
              <a:rPr lang="en-US" sz="1400" dirty="0">
                <a:solidFill>
                  <a:schemeClr val="tx1"/>
                </a:solidFill>
                <a:latin typeface="Calibri" panose="020F0502020204030204" pitchFamily="34" charset="0"/>
                <a:cs typeface="Calibri" panose="020F0502020204030204" pitchFamily="34" charset="0"/>
              </a:rPr>
              <a:t> III                                                1° </a:t>
            </a:r>
            <a:r>
              <a:rPr lang="en-US" sz="1400" dirty="0" err="1">
                <a:solidFill>
                  <a:schemeClr val="tx1"/>
                </a:solidFill>
                <a:latin typeface="Calibri" panose="020F0502020204030204" pitchFamily="34" charset="0"/>
                <a:cs typeface="Calibri" panose="020F0502020204030204" pitchFamily="34" charset="0"/>
              </a:rPr>
              <a:t>Cuatrimestre</a:t>
            </a:r>
            <a:r>
              <a:rPr lang="en-US" sz="1400" dirty="0">
                <a:solidFill>
                  <a:schemeClr val="tx1"/>
                </a:solidFill>
                <a:latin typeface="Calibri" panose="020F0502020204030204" pitchFamily="34" charset="0"/>
                <a:cs typeface="Calibri" panose="020F0502020204030204" pitchFamily="34" charset="0"/>
              </a:rPr>
              <a:t> 2025</a:t>
            </a:r>
          </a:p>
        </p:txBody>
      </p:sp>
    </p:spTree>
    <p:extLst>
      <p:ext uri="{BB962C8B-B14F-4D97-AF65-F5344CB8AC3E}">
        <p14:creationId xmlns:p14="http://schemas.microsoft.com/office/powerpoint/2010/main" val="1681603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Marcador de contenido 2"/>
          <p:cNvSpPr txBox="1">
            <a:spLocks/>
          </p:cNvSpPr>
          <p:nvPr/>
        </p:nvSpPr>
        <p:spPr>
          <a:xfrm>
            <a:off x="438911" y="1070356"/>
            <a:ext cx="11329416" cy="759436"/>
          </a:xfrm>
          <a:prstGeom prst="rect">
            <a:avLst/>
          </a:prstGeom>
        </p:spPr>
        <p:txBody>
          <a:bodyPr vert="horz" lIns="91440" tIns="45720" rIns="91440" bIns="45720" rtlCol="0" anchor="t">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just">
              <a:buSzPct val="100000"/>
              <a:buFont typeface="Corbel" pitchFamily="34" charset="0"/>
              <a:buNone/>
            </a:pPr>
            <a:r>
              <a:rPr lang="es-AR" sz="2000" dirty="0">
                <a:solidFill>
                  <a:schemeClr val="tx1"/>
                </a:solidFill>
                <a:latin typeface="Calibri" panose="020F0502020204030204" pitchFamily="34" charset="0"/>
                <a:cs typeface="Calibri" panose="020F0502020204030204" pitchFamily="34" charset="0"/>
              </a:rPr>
              <a:t>Ante una variación de temperatura, ¿cuáles de las expresiones de concentración se ven modificadas? </a:t>
            </a:r>
          </a:p>
        </p:txBody>
      </p:sp>
      <p:graphicFrame>
        <p:nvGraphicFramePr>
          <p:cNvPr id="15" name="Marcador de contenido 7"/>
          <p:cNvGraphicFramePr>
            <a:graphicFrameLocks noGrp="1"/>
          </p:cNvGraphicFramePr>
          <p:nvPr>
            <p:ph idx="1"/>
            <p:extLst>
              <p:ext uri="{D42A27DB-BD31-4B8C-83A1-F6EECF244321}">
                <p14:modId xmlns:p14="http://schemas.microsoft.com/office/powerpoint/2010/main" val="2901591247"/>
              </p:ext>
            </p:extLst>
          </p:nvPr>
        </p:nvGraphicFramePr>
        <p:xfrm>
          <a:off x="3182112" y="1829791"/>
          <a:ext cx="4645153" cy="3198419"/>
        </p:xfrm>
        <a:graphic>
          <a:graphicData uri="http://schemas.openxmlformats.org/drawingml/2006/table">
            <a:tbl>
              <a:tblPr firstRow="1" firstCol="1" bandRow="1">
                <a:tableStyleId>{5C22544A-7EE6-4342-B048-85BDC9FD1C3A}</a:tableStyleId>
              </a:tblPr>
              <a:tblGrid>
                <a:gridCol w="3070524">
                  <a:extLst>
                    <a:ext uri="{9D8B030D-6E8A-4147-A177-3AD203B41FA5}">
                      <a16:colId xmlns:a16="http://schemas.microsoft.com/office/drawing/2014/main" val="3160442788"/>
                    </a:ext>
                  </a:extLst>
                </a:gridCol>
                <a:gridCol w="1574629">
                  <a:extLst>
                    <a:ext uri="{9D8B030D-6E8A-4147-A177-3AD203B41FA5}">
                      <a16:colId xmlns:a16="http://schemas.microsoft.com/office/drawing/2014/main" val="4063222691"/>
                    </a:ext>
                  </a:extLst>
                </a:gridCol>
              </a:tblGrid>
              <a:tr h="307827">
                <a:tc>
                  <a:txBody>
                    <a:bodyPr/>
                    <a:lstStyle/>
                    <a:p>
                      <a:pPr algn="just">
                        <a:lnSpc>
                          <a:spcPct val="107000"/>
                        </a:lnSpc>
                        <a:spcAft>
                          <a:spcPts val="0"/>
                        </a:spcAft>
                      </a:pPr>
                      <a:r>
                        <a:rPr lang="es-AR" sz="1800" dirty="0">
                          <a:effectLst/>
                          <a:latin typeface="Calibri" panose="020F0502020204030204" pitchFamily="34" charset="0"/>
                          <a:cs typeface="Calibri" panose="020F0502020204030204" pitchFamily="34" charset="0"/>
                        </a:rPr>
                        <a:t> </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oFill/>
                  </a:tcPr>
                </a:tc>
                <a:tc>
                  <a:txBody>
                    <a:bodyPr/>
                    <a:lstStyle/>
                    <a:p>
                      <a:pPr algn="ctr">
                        <a:lnSpc>
                          <a:spcPct val="107000"/>
                        </a:lnSpc>
                        <a:spcAft>
                          <a:spcPts val="0"/>
                        </a:spcAft>
                      </a:pPr>
                      <a:r>
                        <a:rPr lang="es-AR" sz="1800" dirty="0">
                          <a:effectLst/>
                          <a:latin typeface="Calibri" panose="020F0502020204030204" pitchFamily="34" charset="0"/>
                          <a:cs typeface="Calibri" panose="020F0502020204030204" pitchFamily="34" charset="0"/>
                        </a:rPr>
                        <a:t>¿Se modifica?</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616488420"/>
                  </a:ext>
                </a:extLst>
              </a:tr>
              <a:tr h="427700">
                <a:tc>
                  <a:txBody>
                    <a:bodyPr/>
                    <a:lstStyle/>
                    <a:p>
                      <a:pPr algn="just">
                        <a:lnSpc>
                          <a:spcPct val="100000"/>
                        </a:lnSpc>
                        <a:spcAft>
                          <a:spcPts val="0"/>
                        </a:spcAft>
                      </a:pPr>
                      <a:r>
                        <a:rPr lang="es-AR" sz="1800" dirty="0">
                          <a:effectLst/>
                          <a:latin typeface="Calibri" panose="020F0502020204030204" pitchFamily="34" charset="0"/>
                          <a:cs typeface="Calibri" panose="020F0502020204030204" pitchFamily="34" charset="0"/>
                        </a:rPr>
                        <a:t>Fracción másica</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lnSpc>
                          <a:spcPct val="100000"/>
                        </a:lnSpc>
                        <a:spcAft>
                          <a:spcPts val="0"/>
                        </a:spcAft>
                      </a:pPr>
                      <a:endParaRPr lang="es-419"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1998887699"/>
                  </a:ext>
                </a:extLst>
              </a:tr>
              <a:tr h="410482">
                <a:tc>
                  <a:txBody>
                    <a:bodyPr/>
                    <a:lstStyle/>
                    <a:p>
                      <a:pPr algn="just">
                        <a:lnSpc>
                          <a:spcPct val="100000"/>
                        </a:lnSpc>
                        <a:spcAft>
                          <a:spcPts val="0"/>
                        </a:spcAft>
                      </a:pPr>
                      <a:r>
                        <a:rPr lang="es-AR" sz="1800" dirty="0">
                          <a:effectLst/>
                          <a:latin typeface="Calibri" panose="020F0502020204030204" pitchFamily="34" charset="0"/>
                          <a:cs typeface="Calibri" panose="020F0502020204030204" pitchFamily="34" charset="0"/>
                        </a:rPr>
                        <a:t>Fracción molar</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lnSpc>
                          <a:spcPct val="100000"/>
                        </a:lnSpc>
                        <a:spcAft>
                          <a:spcPts val="0"/>
                        </a:spcAft>
                      </a:pP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1993157387"/>
                  </a:ext>
                </a:extLst>
              </a:tr>
              <a:tr h="410482">
                <a:tc>
                  <a:txBody>
                    <a:bodyPr/>
                    <a:lstStyle/>
                    <a:p>
                      <a:pPr algn="just">
                        <a:lnSpc>
                          <a:spcPct val="100000"/>
                        </a:lnSpc>
                        <a:spcAft>
                          <a:spcPts val="0"/>
                        </a:spcAft>
                      </a:pPr>
                      <a:r>
                        <a:rPr lang="es-AR" sz="1800" dirty="0">
                          <a:effectLst/>
                          <a:latin typeface="Calibri" panose="020F0502020204030204" pitchFamily="34" charset="0"/>
                          <a:cs typeface="Calibri" panose="020F0502020204030204" pitchFamily="34" charset="0"/>
                        </a:rPr>
                        <a:t>Relación molar</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lnSpc>
                          <a:spcPct val="100000"/>
                        </a:lnSpc>
                        <a:spcAft>
                          <a:spcPts val="0"/>
                        </a:spcAft>
                      </a:pP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2685264596"/>
                  </a:ext>
                </a:extLst>
              </a:tr>
              <a:tr h="410482">
                <a:tc>
                  <a:txBody>
                    <a:bodyPr/>
                    <a:lstStyle/>
                    <a:p>
                      <a:pPr algn="just">
                        <a:lnSpc>
                          <a:spcPct val="100000"/>
                        </a:lnSpc>
                        <a:spcAft>
                          <a:spcPts val="0"/>
                        </a:spcAft>
                      </a:pPr>
                      <a:r>
                        <a:rPr lang="es-AR" sz="1800" dirty="0">
                          <a:effectLst/>
                          <a:latin typeface="Calibri" panose="020F0502020204030204" pitchFamily="34" charset="0"/>
                          <a:cs typeface="Calibri" panose="020F0502020204030204" pitchFamily="34" charset="0"/>
                        </a:rPr>
                        <a:t>Concentración másica (kg/m</a:t>
                      </a:r>
                      <a:r>
                        <a:rPr lang="es-AR" sz="1800" baseline="30000" dirty="0">
                          <a:effectLst/>
                          <a:latin typeface="Calibri" panose="020F0502020204030204" pitchFamily="34" charset="0"/>
                          <a:cs typeface="Calibri" panose="020F0502020204030204" pitchFamily="34" charset="0"/>
                        </a:rPr>
                        <a:t>3</a:t>
                      </a:r>
                      <a:r>
                        <a:rPr lang="es-AR" sz="1800" dirty="0">
                          <a:effectLst/>
                          <a:latin typeface="Calibri" panose="020F0502020204030204" pitchFamily="34" charset="0"/>
                          <a:cs typeface="Calibri" panose="020F0502020204030204" pitchFamily="34" charset="0"/>
                        </a:rPr>
                        <a:t>)</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lnSpc>
                          <a:spcPct val="100000"/>
                        </a:lnSpc>
                        <a:spcAft>
                          <a:spcPts val="0"/>
                        </a:spcAft>
                      </a:pP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2282909679"/>
                  </a:ext>
                </a:extLst>
              </a:tr>
              <a:tr h="410482">
                <a:tc>
                  <a:txBody>
                    <a:bodyPr/>
                    <a:lstStyle/>
                    <a:p>
                      <a:pPr algn="just">
                        <a:lnSpc>
                          <a:spcPct val="100000"/>
                        </a:lnSpc>
                        <a:spcAft>
                          <a:spcPts val="0"/>
                        </a:spcAft>
                      </a:pPr>
                      <a:r>
                        <a:rPr lang="es-AR" sz="1800" dirty="0">
                          <a:effectLst/>
                          <a:latin typeface="Calibri" panose="020F0502020204030204" pitchFamily="34" charset="0"/>
                          <a:cs typeface="Calibri" panose="020F0502020204030204" pitchFamily="34" charset="0"/>
                        </a:rPr>
                        <a:t>Concentración molar (M)</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lnSpc>
                          <a:spcPct val="100000"/>
                        </a:lnSpc>
                        <a:spcAft>
                          <a:spcPts val="0"/>
                        </a:spcAft>
                      </a:pP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1277290914"/>
                  </a:ext>
                </a:extLst>
              </a:tr>
              <a:tr h="410482">
                <a:tc>
                  <a:txBody>
                    <a:bodyPr/>
                    <a:lstStyle/>
                    <a:p>
                      <a:pPr algn="just">
                        <a:lnSpc>
                          <a:spcPct val="100000"/>
                        </a:lnSpc>
                        <a:spcAft>
                          <a:spcPts val="0"/>
                        </a:spcAft>
                      </a:pPr>
                      <a:r>
                        <a:rPr lang="es-AR" sz="1800" dirty="0">
                          <a:effectLst/>
                          <a:latin typeface="Calibri" panose="020F0502020204030204" pitchFamily="34" charset="0"/>
                          <a:cs typeface="Calibri" panose="020F0502020204030204" pitchFamily="34" charset="0"/>
                        </a:rPr>
                        <a:t>Presión parcial (</a:t>
                      </a:r>
                      <a:r>
                        <a:rPr lang="es-AR" sz="1800" dirty="0" err="1">
                          <a:effectLst/>
                          <a:latin typeface="Calibri" panose="020F0502020204030204" pitchFamily="34" charset="0"/>
                          <a:cs typeface="Calibri" panose="020F0502020204030204" pitchFamily="34" charset="0"/>
                        </a:rPr>
                        <a:t>Pa</a:t>
                      </a:r>
                      <a:r>
                        <a:rPr lang="es-AR" sz="1800" dirty="0">
                          <a:effectLst/>
                          <a:latin typeface="Calibri" panose="020F0502020204030204" pitchFamily="34" charset="0"/>
                          <a:cs typeface="Calibri" panose="020F0502020204030204" pitchFamily="34" charset="0"/>
                        </a:rPr>
                        <a:t>)</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lnSpc>
                          <a:spcPct val="100000"/>
                        </a:lnSpc>
                        <a:spcAft>
                          <a:spcPts val="0"/>
                        </a:spcAft>
                      </a:pP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1521433440"/>
                  </a:ext>
                </a:extLst>
              </a:tr>
              <a:tr h="410482">
                <a:tc>
                  <a:txBody>
                    <a:bodyPr/>
                    <a:lstStyle/>
                    <a:p>
                      <a:pPr algn="just">
                        <a:lnSpc>
                          <a:spcPct val="100000"/>
                        </a:lnSpc>
                        <a:spcAft>
                          <a:spcPts val="0"/>
                        </a:spcAft>
                      </a:pPr>
                      <a:r>
                        <a:rPr lang="es-AR" sz="1800" dirty="0">
                          <a:effectLst/>
                          <a:latin typeface="Calibri" panose="020F0502020204030204" pitchFamily="34" charset="0"/>
                          <a:cs typeface="Calibri" panose="020F0502020204030204" pitchFamily="34" charset="0"/>
                        </a:rPr>
                        <a:t>Fracción en volumen (m</a:t>
                      </a:r>
                      <a:r>
                        <a:rPr lang="es-AR" sz="1800" baseline="30000" dirty="0">
                          <a:effectLst/>
                          <a:latin typeface="Calibri" panose="020F0502020204030204" pitchFamily="34" charset="0"/>
                          <a:cs typeface="Calibri" panose="020F0502020204030204" pitchFamily="34" charset="0"/>
                        </a:rPr>
                        <a:t>3</a:t>
                      </a:r>
                      <a:r>
                        <a:rPr lang="es-AR" sz="1800" dirty="0">
                          <a:effectLst/>
                          <a:latin typeface="Calibri" panose="020F0502020204030204" pitchFamily="34" charset="0"/>
                          <a:cs typeface="Calibri" panose="020F0502020204030204" pitchFamily="34" charset="0"/>
                        </a:rPr>
                        <a:t>)</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lnSpc>
                          <a:spcPct val="100000"/>
                        </a:lnSpc>
                        <a:spcAft>
                          <a:spcPts val="0"/>
                        </a:spcAft>
                      </a:pP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213649997"/>
                  </a:ext>
                </a:extLst>
              </a:tr>
            </a:tbl>
          </a:graphicData>
        </a:graphic>
      </p:graphicFrame>
      <p:sp>
        <p:nvSpPr>
          <p:cNvPr id="3" name="CuadroTexto 2"/>
          <p:cNvSpPr txBox="1"/>
          <p:nvPr/>
        </p:nvSpPr>
        <p:spPr>
          <a:xfrm>
            <a:off x="6266688" y="2163098"/>
            <a:ext cx="1540256" cy="374904"/>
          </a:xfrm>
          <a:prstGeom prst="rect">
            <a:avLst/>
          </a:prstGeom>
          <a:noFill/>
        </p:spPr>
        <p:txBody>
          <a:bodyPr wrap="square" rtlCol="0">
            <a:spAutoFit/>
          </a:bodyPr>
          <a:lstStyle/>
          <a:p>
            <a:pPr algn="ctr"/>
            <a:r>
              <a:rPr lang="es-419" dirty="0"/>
              <a:t>NO</a:t>
            </a:r>
            <a:endParaRPr lang="en-US" dirty="0"/>
          </a:p>
        </p:txBody>
      </p:sp>
      <p:sp>
        <p:nvSpPr>
          <p:cNvPr id="23" name="CuadroTexto 22"/>
          <p:cNvSpPr txBox="1"/>
          <p:nvPr/>
        </p:nvSpPr>
        <p:spPr>
          <a:xfrm>
            <a:off x="6266688" y="2577704"/>
            <a:ext cx="1551432" cy="374904"/>
          </a:xfrm>
          <a:prstGeom prst="rect">
            <a:avLst/>
          </a:prstGeom>
          <a:noFill/>
        </p:spPr>
        <p:txBody>
          <a:bodyPr wrap="square" rtlCol="0">
            <a:spAutoFit/>
          </a:bodyPr>
          <a:lstStyle/>
          <a:p>
            <a:pPr algn="ctr"/>
            <a:r>
              <a:rPr lang="es-419" dirty="0"/>
              <a:t>NO</a:t>
            </a:r>
            <a:endParaRPr lang="en-US" dirty="0"/>
          </a:p>
        </p:txBody>
      </p:sp>
      <p:sp>
        <p:nvSpPr>
          <p:cNvPr id="24" name="CuadroTexto 23"/>
          <p:cNvSpPr txBox="1"/>
          <p:nvPr/>
        </p:nvSpPr>
        <p:spPr>
          <a:xfrm>
            <a:off x="6266688" y="2988715"/>
            <a:ext cx="1560576" cy="374904"/>
          </a:xfrm>
          <a:prstGeom prst="rect">
            <a:avLst/>
          </a:prstGeom>
          <a:noFill/>
        </p:spPr>
        <p:txBody>
          <a:bodyPr wrap="square" rtlCol="0">
            <a:spAutoFit/>
          </a:bodyPr>
          <a:lstStyle/>
          <a:p>
            <a:pPr algn="ctr"/>
            <a:r>
              <a:rPr lang="es-419" dirty="0"/>
              <a:t>NO</a:t>
            </a:r>
            <a:endParaRPr lang="en-US" dirty="0"/>
          </a:p>
        </p:txBody>
      </p:sp>
      <p:sp>
        <p:nvSpPr>
          <p:cNvPr id="26" name="CuadroTexto 25"/>
          <p:cNvSpPr txBox="1"/>
          <p:nvPr/>
        </p:nvSpPr>
        <p:spPr>
          <a:xfrm>
            <a:off x="6266688" y="3821522"/>
            <a:ext cx="1540256" cy="374904"/>
          </a:xfrm>
          <a:prstGeom prst="rect">
            <a:avLst/>
          </a:prstGeom>
          <a:noFill/>
        </p:spPr>
        <p:txBody>
          <a:bodyPr wrap="square" rtlCol="0">
            <a:spAutoFit/>
          </a:bodyPr>
          <a:lstStyle/>
          <a:p>
            <a:pPr algn="ctr"/>
            <a:r>
              <a:rPr lang="es-419" dirty="0"/>
              <a:t>SÍ</a:t>
            </a:r>
            <a:endParaRPr lang="en-US" dirty="0"/>
          </a:p>
        </p:txBody>
      </p:sp>
      <p:sp>
        <p:nvSpPr>
          <p:cNvPr id="27" name="CuadroTexto 26"/>
          <p:cNvSpPr txBox="1"/>
          <p:nvPr/>
        </p:nvSpPr>
        <p:spPr>
          <a:xfrm>
            <a:off x="6266688" y="4646771"/>
            <a:ext cx="1540256" cy="374904"/>
          </a:xfrm>
          <a:prstGeom prst="rect">
            <a:avLst/>
          </a:prstGeom>
          <a:noFill/>
        </p:spPr>
        <p:txBody>
          <a:bodyPr wrap="square" rtlCol="0">
            <a:spAutoFit/>
          </a:bodyPr>
          <a:lstStyle/>
          <a:p>
            <a:pPr algn="ctr"/>
            <a:r>
              <a:rPr lang="es-419" dirty="0"/>
              <a:t>SÍ</a:t>
            </a:r>
            <a:endParaRPr lang="en-US" dirty="0"/>
          </a:p>
        </p:txBody>
      </p:sp>
      <p:sp>
        <p:nvSpPr>
          <p:cNvPr id="13" name="CuadroTexto 12"/>
          <p:cNvSpPr txBox="1"/>
          <p:nvPr/>
        </p:nvSpPr>
        <p:spPr>
          <a:xfrm>
            <a:off x="6266688" y="3411449"/>
            <a:ext cx="1540256" cy="374904"/>
          </a:xfrm>
          <a:prstGeom prst="rect">
            <a:avLst/>
          </a:prstGeom>
          <a:noFill/>
        </p:spPr>
        <p:txBody>
          <a:bodyPr wrap="square" rtlCol="0">
            <a:spAutoFit/>
          </a:bodyPr>
          <a:lstStyle/>
          <a:p>
            <a:pPr algn="ctr"/>
            <a:r>
              <a:rPr lang="es-419" dirty="0"/>
              <a:t>SÍ</a:t>
            </a:r>
            <a:endParaRPr lang="en-US" dirty="0"/>
          </a:p>
        </p:txBody>
      </p:sp>
      <p:sp>
        <p:nvSpPr>
          <p:cNvPr id="4" name="TextBox 3"/>
          <p:cNvSpPr txBox="1"/>
          <p:nvPr/>
        </p:nvSpPr>
        <p:spPr>
          <a:xfrm>
            <a:off x="8686800" y="3389376"/>
            <a:ext cx="714375" cy="452276"/>
          </a:xfrm>
          <a:prstGeom prst="rect">
            <a:avLst/>
          </a:prstGeom>
          <a:noFill/>
        </p:spPr>
        <p:txBody>
          <a:bodyPr wrap="square" rtlCol="0">
            <a:spAutoFit/>
          </a:bodyPr>
          <a:lstStyle/>
          <a:p>
            <a:endParaRPr lang="en-US" dirty="0"/>
          </a:p>
        </p:txBody>
      </p:sp>
      <p:pic>
        <p:nvPicPr>
          <p:cNvPr id="20" name="Imagen 2" descr="Nueva marca difusion - web">
            <a:extLst>
              <a:ext uri="{FF2B5EF4-FFF2-40B4-BE49-F238E27FC236}">
                <a16:creationId xmlns:a16="http://schemas.microsoft.com/office/drawing/2014/main" id="{1B30E8C1-68A1-423C-B38B-82B3FBD11402}"/>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30589" y="250026"/>
            <a:ext cx="2120900" cy="660400"/>
          </a:xfrm>
          <a:prstGeom prst="rect">
            <a:avLst/>
          </a:prstGeom>
          <a:noFill/>
          <a:ln>
            <a:noFill/>
          </a:ln>
        </p:spPr>
      </p:pic>
      <p:sp>
        <p:nvSpPr>
          <p:cNvPr id="22" name="Marcador de número de diapositiva 14"/>
          <p:cNvSpPr>
            <a:spLocks noGrp="1"/>
          </p:cNvSpPr>
          <p:nvPr>
            <p:ph type="sldNum" sz="quarter" idx="12"/>
          </p:nvPr>
        </p:nvSpPr>
        <p:spPr>
          <a:xfrm>
            <a:off x="11236569" y="6231929"/>
            <a:ext cx="531759" cy="365125"/>
          </a:xfrm>
        </p:spPr>
        <p:txBody>
          <a:bodyPr/>
          <a:lstStyle/>
          <a:p>
            <a:r>
              <a:rPr lang="en-US" sz="1600" b="1" dirty="0"/>
              <a:t>-</a:t>
            </a:r>
            <a:fld id="{69D94FCB-83B5-4144-BDC1-7118612766F0}" type="slidenum">
              <a:rPr lang="en-US" sz="1400" b="1" smtClean="0">
                <a:latin typeface="Calibri" panose="020F0502020204030204" pitchFamily="34" charset="0"/>
                <a:cs typeface="Calibri" panose="020F0502020204030204" pitchFamily="34" charset="0"/>
              </a:rPr>
              <a:t>8</a:t>
            </a:fld>
            <a:r>
              <a:rPr lang="en-US" sz="1600" b="1" dirty="0"/>
              <a:t>-</a:t>
            </a:r>
          </a:p>
        </p:txBody>
      </p:sp>
      <p:sp>
        <p:nvSpPr>
          <p:cNvPr id="16" name="CuadroTexto 15"/>
          <p:cNvSpPr txBox="1"/>
          <p:nvPr/>
        </p:nvSpPr>
        <p:spPr>
          <a:xfrm>
            <a:off x="6246368" y="4224975"/>
            <a:ext cx="1560576" cy="374904"/>
          </a:xfrm>
          <a:prstGeom prst="rect">
            <a:avLst/>
          </a:prstGeom>
          <a:noFill/>
        </p:spPr>
        <p:txBody>
          <a:bodyPr wrap="square" rtlCol="0">
            <a:spAutoFit/>
          </a:bodyPr>
          <a:lstStyle/>
          <a:p>
            <a:pPr algn="ctr"/>
            <a:r>
              <a:rPr lang="es-419" dirty="0"/>
              <a:t>NO</a:t>
            </a:r>
            <a:endParaRPr lang="en-US" dirty="0"/>
          </a:p>
        </p:txBody>
      </p:sp>
      <p:sp>
        <p:nvSpPr>
          <p:cNvPr id="5" name="Título 1">
            <a:extLst>
              <a:ext uri="{FF2B5EF4-FFF2-40B4-BE49-F238E27FC236}">
                <a16:creationId xmlns:a16="http://schemas.microsoft.com/office/drawing/2014/main" id="{E2B58497-1237-7C84-EA9E-EEFB6A527D9D}"/>
              </a:ext>
            </a:extLst>
          </p:cNvPr>
          <p:cNvSpPr>
            <a:spLocks noGrp="1"/>
          </p:cNvSpPr>
          <p:nvPr>
            <p:ph type="title"/>
          </p:nvPr>
        </p:nvSpPr>
        <p:spPr>
          <a:xfrm>
            <a:off x="438911" y="250026"/>
            <a:ext cx="10071609" cy="735404"/>
          </a:xfrm>
        </p:spPr>
        <p:txBody>
          <a:bodyPr>
            <a:normAutofit/>
          </a:bodyPr>
          <a:lstStyle/>
          <a:p>
            <a:r>
              <a:rPr lang="es-AR" dirty="0"/>
              <a:t>Resolución – Ítem </a:t>
            </a:r>
            <a:r>
              <a:rPr lang="es-AR" i="1" dirty="0"/>
              <a:t>b</a:t>
            </a:r>
            <a:endParaRPr lang="en-US" i="1" dirty="0"/>
          </a:p>
        </p:txBody>
      </p:sp>
      <p:sp>
        <p:nvSpPr>
          <p:cNvPr id="7" name="Marcador de pie de página 3">
            <a:extLst>
              <a:ext uri="{FF2B5EF4-FFF2-40B4-BE49-F238E27FC236}">
                <a16:creationId xmlns:a16="http://schemas.microsoft.com/office/drawing/2014/main" id="{4D5BB53C-ED68-435E-783C-E50B976A4D59}"/>
              </a:ext>
            </a:extLst>
          </p:cNvPr>
          <p:cNvSpPr>
            <a:spLocks noGrp="1"/>
          </p:cNvSpPr>
          <p:nvPr>
            <p:ph type="ftr" sz="quarter" idx="11"/>
          </p:nvPr>
        </p:nvSpPr>
        <p:spPr>
          <a:xfrm>
            <a:off x="438911" y="6251260"/>
            <a:ext cx="10797657" cy="365125"/>
          </a:xfrm>
        </p:spPr>
        <p:txBody>
          <a:bodyPr/>
          <a:lstStyle/>
          <a:p>
            <a:pPr algn="l"/>
            <a:r>
              <a:rPr lang="en-US" sz="1400" dirty="0">
                <a:solidFill>
                  <a:schemeClr val="tx1"/>
                </a:solidFill>
                <a:latin typeface="Calibri" panose="020F0502020204030204" pitchFamily="34" charset="0"/>
                <a:cs typeface="Calibri" panose="020F0502020204030204" pitchFamily="34" charset="0"/>
              </a:rPr>
              <a:t>76.52/76.05/TA164 - Operaciones </a:t>
            </a:r>
            <a:r>
              <a:rPr lang="en-US" sz="1400" dirty="0" err="1">
                <a:solidFill>
                  <a:schemeClr val="tx1"/>
                </a:solidFill>
                <a:latin typeface="Calibri" panose="020F0502020204030204" pitchFamily="34" charset="0"/>
                <a:cs typeface="Calibri" panose="020F0502020204030204" pitchFamily="34" charset="0"/>
              </a:rPr>
              <a:t>Unitarias</a:t>
            </a:r>
            <a:r>
              <a:rPr lang="en-US" sz="1400" dirty="0">
                <a:solidFill>
                  <a:schemeClr val="tx1"/>
                </a:solidFill>
                <a:latin typeface="Calibri" panose="020F0502020204030204" pitchFamily="34" charset="0"/>
                <a:cs typeface="Calibri" panose="020F0502020204030204" pitchFamily="34" charset="0"/>
              </a:rPr>
              <a:t> de </a:t>
            </a:r>
            <a:r>
              <a:rPr lang="en-US" sz="1400" dirty="0" err="1">
                <a:solidFill>
                  <a:schemeClr val="tx1"/>
                </a:solidFill>
                <a:latin typeface="Calibri" panose="020F0502020204030204" pitchFamily="34" charset="0"/>
                <a:cs typeface="Calibri" panose="020F0502020204030204" pitchFamily="34" charset="0"/>
              </a:rPr>
              <a:t>Transferencia</a:t>
            </a:r>
            <a:r>
              <a:rPr lang="en-US" sz="1400" dirty="0">
                <a:solidFill>
                  <a:schemeClr val="tx1"/>
                </a:solidFill>
                <a:latin typeface="Calibri" panose="020F0502020204030204" pitchFamily="34" charset="0"/>
                <a:cs typeface="Calibri" panose="020F0502020204030204" pitchFamily="34" charset="0"/>
              </a:rPr>
              <a:t> de Materia / Operaciones </a:t>
            </a:r>
            <a:r>
              <a:rPr lang="en-US" sz="1400" dirty="0" err="1">
                <a:solidFill>
                  <a:schemeClr val="tx1"/>
                </a:solidFill>
                <a:latin typeface="Calibri" panose="020F0502020204030204" pitchFamily="34" charset="0"/>
                <a:cs typeface="Calibri" panose="020F0502020204030204" pitchFamily="34" charset="0"/>
              </a:rPr>
              <a:t>Unitarias</a:t>
            </a:r>
            <a:r>
              <a:rPr lang="en-US" sz="1400" dirty="0">
                <a:solidFill>
                  <a:schemeClr val="tx1"/>
                </a:solidFill>
                <a:latin typeface="Calibri" panose="020F0502020204030204" pitchFamily="34" charset="0"/>
                <a:cs typeface="Calibri" panose="020F0502020204030204" pitchFamily="34" charset="0"/>
              </a:rPr>
              <a:t> III                                                1° </a:t>
            </a:r>
            <a:r>
              <a:rPr lang="en-US" sz="1400" dirty="0" err="1">
                <a:solidFill>
                  <a:schemeClr val="tx1"/>
                </a:solidFill>
                <a:latin typeface="Calibri" panose="020F0502020204030204" pitchFamily="34" charset="0"/>
                <a:cs typeface="Calibri" panose="020F0502020204030204" pitchFamily="34" charset="0"/>
              </a:rPr>
              <a:t>Cuatrimestre</a:t>
            </a:r>
            <a:r>
              <a:rPr lang="en-US" sz="1400" dirty="0">
                <a:solidFill>
                  <a:schemeClr val="tx1"/>
                </a:solidFill>
                <a:latin typeface="Calibri" panose="020F0502020204030204" pitchFamily="34" charset="0"/>
                <a:cs typeface="Calibri" panose="020F0502020204030204" pitchFamily="34" charset="0"/>
              </a:rPr>
              <a:t> 2025</a:t>
            </a:r>
          </a:p>
        </p:txBody>
      </p:sp>
    </p:spTree>
    <p:extLst>
      <p:ext uri="{BB962C8B-B14F-4D97-AF65-F5344CB8AC3E}">
        <p14:creationId xmlns:p14="http://schemas.microsoft.com/office/powerpoint/2010/main" val="2645091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3" grpId="0"/>
      <p:bldP spid="24" grpId="0"/>
      <p:bldP spid="26" grpId="0"/>
      <p:bldP spid="27" grpId="0"/>
      <p:bldP spid="13" grpId="0"/>
      <p:bldP spid="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Object 9"/>
          <p:cNvGraphicFramePr>
            <a:graphicFrameLocks noChangeAspect="1"/>
          </p:cNvGraphicFramePr>
          <p:nvPr>
            <p:extLst>
              <p:ext uri="{D42A27DB-BD31-4B8C-83A1-F6EECF244321}">
                <p14:modId xmlns:p14="http://schemas.microsoft.com/office/powerpoint/2010/main" val="2688751677"/>
              </p:ext>
            </p:extLst>
          </p:nvPr>
        </p:nvGraphicFramePr>
        <p:xfrm>
          <a:off x="5195751" y="3091136"/>
          <a:ext cx="1815737" cy="1532028"/>
        </p:xfrm>
        <a:graphic>
          <a:graphicData uri="http://schemas.openxmlformats.org/presentationml/2006/ole">
            <mc:AlternateContent xmlns:mc="http://schemas.openxmlformats.org/markup-compatibility/2006">
              <mc:Choice xmlns:v="urn:schemas-microsoft-com:vml" Requires="v">
                <p:oleObj name="Macro-Enabled Worksheet" showAsIcon="1" r:id="rId2" imgW="914400" imgH="771480" progId="Excel.SheetMacroEnabled.12">
                  <p:embed/>
                </p:oleObj>
              </mc:Choice>
              <mc:Fallback>
                <p:oleObj name="Macro-Enabled Worksheet" showAsIcon="1" r:id="rId2" imgW="914400" imgH="771480" progId="Excel.SheetMacroEnabled.12">
                  <p:embed/>
                  <p:pic>
                    <p:nvPicPr>
                      <p:cNvPr id="0" name=""/>
                      <p:cNvPicPr/>
                      <p:nvPr/>
                    </p:nvPicPr>
                    <p:blipFill>
                      <a:blip r:embed="rId3"/>
                      <a:stretch>
                        <a:fillRect/>
                      </a:stretch>
                    </p:blipFill>
                    <p:spPr>
                      <a:xfrm>
                        <a:off x="5195751" y="3091136"/>
                        <a:ext cx="1815737" cy="1532028"/>
                      </a:xfrm>
                      <a:prstGeom prst="rect">
                        <a:avLst/>
                      </a:prstGeom>
                    </p:spPr>
                  </p:pic>
                </p:oleObj>
              </mc:Fallback>
            </mc:AlternateContent>
          </a:graphicData>
        </a:graphic>
      </p:graphicFrame>
      <p:pic>
        <p:nvPicPr>
          <p:cNvPr id="8" name="Imagen 2" descr="Nueva marca difusion - web">
            <a:extLst>
              <a:ext uri="{FF2B5EF4-FFF2-40B4-BE49-F238E27FC236}">
                <a16:creationId xmlns:a16="http://schemas.microsoft.com/office/drawing/2014/main" id="{1B30E8C1-68A1-423C-B38B-82B3FBD11402}"/>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830589" y="250026"/>
            <a:ext cx="2120900" cy="660400"/>
          </a:xfrm>
          <a:prstGeom prst="rect">
            <a:avLst/>
          </a:prstGeom>
          <a:noFill/>
          <a:ln>
            <a:noFill/>
          </a:ln>
        </p:spPr>
      </p:pic>
      <p:sp>
        <p:nvSpPr>
          <p:cNvPr id="11" name="Marcador de número de diapositiva 14"/>
          <p:cNvSpPr>
            <a:spLocks noGrp="1"/>
          </p:cNvSpPr>
          <p:nvPr>
            <p:ph type="sldNum" sz="quarter" idx="12"/>
          </p:nvPr>
        </p:nvSpPr>
        <p:spPr>
          <a:xfrm>
            <a:off x="11236569" y="6231929"/>
            <a:ext cx="531759" cy="365125"/>
          </a:xfrm>
        </p:spPr>
        <p:txBody>
          <a:bodyPr/>
          <a:lstStyle/>
          <a:p>
            <a:r>
              <a:rPr lang="en-US" sz="1600" b="1" dirty="0"/>
              <a:t>-</a:t>
            </a:r>
            <a:fld id="{69D94FCB-83B5-4144-BDC1-7118612766F0}" type="slidenum">
              <a:rPr lang="en-US" sz="1400" b="1" smtClean="0">
                <a:latin typeface="Calibri" panose="020F0502020204030204" pitchFamily="34" charset="0"/>
                <a:cs typeface="Calibri" panose="020F0502020204030204" pitchFamily="34" charset="0"/>
              </a:rPr>
              <a:t>9</a:t>
            </a:fld>
            <a:r>
              <a:rPr lang="en-US" sz="1600" b="1" dirty="0"/>
              <a:t>-</a:t>
            </a:r>
          </a:p>
        </p:txBody>
      </p:sp>
      <p:sp>
        <p:nvSpPr>
          <p:cNvPr id="3" name="Título 1">
            <a:extLst>
              <a:ext uri="{FF2B5EF4-FFF2-40B4-BE49-F238E27FC236}">
                <a16:creationId xmlns:a16="http://schemas.microsoft.com/office/drawing/2014/main" id="{78C573F0-6E09-626D-3778-820C91A01C90}"/>
              </a:ext>
            </a:extLst>
          </p:cNvPr>
          <p:cNvSpPr>
            <a:spLocks noGrp="1"/>
          </p:cNvSpPr>
          <p:nvPr>
            <p:ph type="title"/>
          </p:nvPr>
        </p:nvSpPr>
        <p:spPr>
          <a:xfrm>
            <a:off x="438911" y="250026"/>
            <a:ext cx="10071609" cy="735404"/>
          </a:xfrm>
        </p:spPr>
        <p:txBody>
          <a:bodyPr>
            <a:normAutofit/>
          </a:bodyPr>
          <a:lstStyle/>
          <a:p>
            <a:r>
              <a:rPr lang="es-AR" dirty="0"/>
              <a:t>Planilla de cambio de unidades</a:t>
            </a:r>
            <a:endParaRPr lang="en-US" i="1" dirty="0"/>
          </a:p>
        </p:txBody>
      </p:sp>
      <p:sp>
        <p:nvSpPr>
          <p:cNvPr id="5" name="Marcador de pie de página 3">
            <a:extLst>
              <a:ext uri="{FF2B5EF4-FFF2-40B4-BE49-F238E27FC236}">
                <a16:creationId xmlns:a16="http://schemas.microsoft.com/office/drawing/2014/main" id="{C6BA3B81-26BB-C7A6-9AF3-7892A4F5D184}"/>
              </a:ext>
            </a:extLst>
          </p:cNvPr>
          <p:cNvSpPr>
            <a:spLocks noGrp="1"/>
          </p:cNvSpPr>
          <p:nvPr>
            <p:ph type="ftr" sz="quarter" idx="11"/>
          </p:nvPr>
        </p:nvSpPr>
        <p:spPr>
          <a:xfrm>
            <a:off x="438911" y="6251260"/>
            <a:ext cx="10797657" cy="365125"/>
          </a:xfrm>
        </p:spPr>
        <p:txBody>
          <a:bodyPr/>
          <a:lstStyle/>
          <a:p>
            <a:pPr algn="l"/>
            <a:r>
              <a:rPr lang="en-US" sz="1400" dirty="0">
                <a:solidFill>
                  <a:schemeClr val="tx1"/>
                </a:solidFill>
                <a:latin typeface="Calibri" panose="020F0502020204030204" pitchFamily="34" charset="0"/>
                <a:cs typeface="Calibri" panose="020F0502020204030204" pitchFamily="34" charset="0"/>
              </a:rPr>
              <a:t>76.52/76.05/TA164 - Operaciones </a:t>
            </a:r>
            <a:r>
              <a:rPr lang="en-US" sz="1400" dirty="0" err="1">
                <a:solidFill>
                  <a:schemeClr val="tx1"/>
                </a:solidFill>
                <a:latin typeface="Calibri" panose="020F0502020204030204" pitchFamily="34" charset="0"/>
                <a:cs typeface="Calibri" panose="020F0502020204030204" pitchFamily="34" charset="0"/>
              </a:rPr>
              <a:t>Unitarias</a:t>
            </a:r>
            <a:r>
              <a:rPr lang="en-US" sz="1400" dirty="0">
                <a:solidFill>
                  <a:schemeClr val="tx1"/>
                </a:solidFill>
                <a:latin typeface="Calibri" panose="020F0502020204030204" pitchFamily="34" charset="0"/>
                <a:cs typeface="Calibri" panose="020F0502020204030204" pitchFamily="34" charset="0"/>
              </a:rPr>
              <a:t> de </a:t>
            </a:r>
            <a:r>
              <a:rPr lang="en-US" sz="1400" dirty="0" err="1">
                <a:solidFill>
                  <a:schemeClr val="tx1"/>
                </a:solidFill>
                <a:latin typeface="Calibri" panose="020F0502020204030204" pitchFamily="34" charset="0"/>
                <a:cs typeface="Calibri" panose="020F0502020204030204" pitchFamily="34" charset="0"/>
              </a:rPr>
              <a:t>Transferencia</a:t>
            </a:r>
            <a:r>
              <a:rPr lang="en-US" sz="1400" dirty="0">
                <a:solidFill>
                  <a:schemeClr val="tx1"/>
                </a:solidFill>
                <a:latin typeface="Calibri" panose="020F0502020204030204" pitchFamily="34" charset="0"/>
                <a:cs typeface="Calibri" panose="020F0502020204030204" pitchFamily="34" charset="0"/>
              </a:rPr>
              <a:t> de Materia / Operaciones </a:t>
            </a:r>
            <a:r>
              <a:rPr lang="en-US" sz="1400" dirty="0" err="1">
                <a:solidFill>
                  <a:schemeClr val="tx1"/>
                </a:solidFill>
                <a:latin typeface="Calibri" panose="020F0502020204030204" pitchFamily="34" charset="0"/>
                <a:cs typeface="Calibri" panose="020F0502020204030204" pitchFamily="34" charset="0"/>
              </a:rPr>
              <a:t>Unitarias</a:t>
            </a:r>
            <a:r>
              <a:rPr lang="en-US" sz="1400" dirty="0">
                <a:solidFill>
                  <a:schemeClr val="tx1"/>
                </a:solidFill>
                <a:latin typeface="Calibri" panose="020F0502020204030204" pitchFamily="34" charset="0"/>
                <a:cs typeface="Calibri" panose="020F0502020204030204" pitchFamily="34" charset="0"/>
              </a:rPr>
              <a:t> III                                                1° </a:t>
            </a:r>
            <a:r>
              <a:rPr lang="en-US" sz="1400" dirty="0" err="1">
                <a:solidFill>
                  <a:schemeClr val="tx1"/>
                </a:solidFill>
                <a:latin typeface="Calibri" panose="020F0502020204030204" pitchFamily="34" charset="0"/>
                <a:cs typeface="Calibri" panose="020F0502020204030204" pitchFamily="34" charset="0"/>
              </a:rPr>
              <a:t>Cuatrimestre</a:t>
            </a:r>
            <a:r>
              <a:rPr lang="en-US" sz="1400" dirty="0">
                <a:solidFill>
                  <a:schemeClr val="tx1"/>
                </a:solidFill>
                <a:latin typeface="Calibri" panose="020F0502020204030204" pitchFamily="34" charset="0"/>
                <a:cs typeface="Calibri" panose="020F0502020204030204" pitchFamily="34" charset="0"/>
              </a:rPr>
              <a:t> 2025</a:t>
            </a:r>
          </a:p>
        </p:txBody>
      </p:sp>
    </p:spTree>
    <p:extLst>
      <p:ext uri="{BB962C8B-B14F-4D97-AF65-F5344CB8AC3E}">
        <p14:creationId xmlns:p14="http://schemas.microsoft.com/office/powerpoint/2010/main" val="3457481482"/>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Base">
  <a:themeElements>
    <a:clrScheme name="Base">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e">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e">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483</TotalTime>
  <Words>730</Words>
  <Application>Microsoft Office PowerPoint</Application>
  <PresentationFormat>Widescreen</PresentationFormat>
  <Paragraphs>121</Paragraphs>
  <Slides>10</Slides>
  <Notes>0</Notes>
  <HiddenSlides>0</HiddenSlides>
  <MMClips>0</MMClips>
  <ScaleCrop>false</ScaleCrop>
  <HeadingPairs>
    <vt:vector size="8" baseType="variant">
      <vt:variant>
        <vt:lpstr>Fonts Used</vt:lpstr>
      </vt:variant>
      <vt:variant>
        <vt:i4>7</vt:i4>
      </vt:variant>
      <vt:variant>
        <vt:lpstr>Theme</vt:lpstr>
      </vt:variant>
      <vt:variant>
        <vt:i4>2</vt:i4>
      </vt:variant>
      <vt:variant>
        <vt:lpstr>Embedded OLE Servers</vt:lpstr>
      </vt:variant>
      <vt:variant>
        <vt:i4>1</vt:i4>
      </vt:variant>
      <vt:variant>
        <vt:lpstr>Slide Titles</vt:lpstr>
      </vt:variant>
      <vt:variant>
        <vt:i4>10</vt:i4>
      </vt:variant>
    </vt:vector>
  </HeadingPairs>
  <TitlesOfParts>
    <vt:vector size="20" baseType="lpstr">
      <vt:lpstr>Arial</vt:lpstr>
      <vt:lpstr>Calibri</vt:lpstr>
      <vt:lpstr>Cambria Math</vt:lpstr>
      <vt:lpstr>Corbel</vt:lpstr>
      <vt:lpstr>Trebuchet MS</vt:lpstr>
      <vt:lpstr>Wingdings</vt:lpstr>
      <vt:lpstr>Wingdings 3</vt:lpstr>
      <vt:lpstr>Faceta</vt:lpstr>
      <vt:lpstr>Base</vt:lpstr>
      <vt:lpstr>Macro-Enabled Worksheet</vt:lpstr>
      <vt:lpstr>GUÍA 1 - Coeficientes Problema 1</vt:lpstr>
      <vt:lpstr>Enunciado </vt:lpstr>
      <vt:lpstr>Definiciones</vt:lpstr>
      <vt:lpstr>Definiciones</vt:lpstr>
      <vt:lpstr>Datos</vt:lpstr>
      <vt:lpstr>Resolución – Ítem a</vt:lpstr>
      <vt:lpstr>Resolución – Ítem a</vt:lpstr>
      <vt:lpstr>Resolución – Ítem b</vt:lpstr>
      <vt:lpstr>Planilla de cambio de unidades</vt:lpstr>
      <vt:lpstr>¿PREGUNTAS?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MEDINA Julieta         TECHINT</dc:creator>
  <cp:lastModifiedBy>Seba Ferreirós</cp:lastModifiedBy>
  <cp:revision>44</cp:revision>
  <dcterms:created xsi:type="dcterms:W3CDTF">2020-04-06T19:11:16Z</dcterms:created>
  <dcterms:modified xsi:type="dcterms:W3CDTF">2025-03-14T00:31:51Z</dcterms:modified>
</cp:coreProperties>
</file>