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745" r:id="rId1"/>
    <p:sldMasterId id="2147483762" r:id="rId2"/>
  </p:sldMasterIdLst>
  <p:notesMasterIdLst>
    <p:notesMasterId r:id="rId14"/>
  </p:notesMasterIdLst>
  <p:handoutMasterIdLst>
    <p:handoutMasterId r:id="rId15"/>
  </p:handoutMasterIdLst>
  <p:sldIdLst>
    <p:sldId id="256" r:id="rId3"/>
    <p:sldId id="299" r:id="rId4"/>
    <p:sldId id="374" r:id="rId5"/>
    <p:sldId id="349" r:id="rId6"/>
    <p:sldId id="403" r:id="rId7"/>
    <p:sldId id="405" r:id="rId8"/>
    <p:sldId id="404" r:id="rId9"/>
    <p:sldId id="406" r:id="rId10"/>
    <p:sldId id="407" r:id="rId11"/>
    <p:sldId id="408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6F3"/>
    <a:srgbClr val="D6E7F1"/>
    <a:srgbClr val="B5D6E9"/>
    <a:srgbClr val="C1DCED"/>
    <a:srgbClr val="B3D6E8"/>
    <a:srgbClr val="CAE0EE"/>
    <a:srgbClr val="D7D447"/>
    <a:srgbClr val="E7E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6374" autoAdjust="0"/>
  </p:normalViewPr>
  <p:slideViewPr>
    <p:cSldViewPr snapToGrid="0">
      <p:cViewPr>
        <p:scale>
          <a:sx n="100" d="100"/>
          <a:sy n="100" d="100"/>
        </p:scale>
        <p:origin x="2248" y="1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F3389714-D710-4A2E-7B9C-7445FE78D0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594AFF-8C21-F31C-B00D-5FD375792B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579276-6D3C-40AC-87FC-27EA93C56611}" type="datetimeFigureOut">
              <a:rPr lang="es-AR" smtClean="0"/>
              <a:t>23/6/2025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F6CA342-3377-72A7-7C72-83247F1791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D78C78-7B53-C3C3-6A41-C3516A718BE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D4D6E-BC77-4CEC-AC85-FB39671AB1B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88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F8C93-C798-40B1-846D-A29B2F69C377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52E68-9455-4137-A792-1A89056F893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545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477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41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12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52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690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941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23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524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52E68-9455-4137-A792-1A89056F893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26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6AA4-EB46-4B9F-B96D-3E1644F2F7AC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04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7071F-AD92-4DF1-86A6-52F27EED7C3C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5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D557-5DB6-41B9-8A59-2B1203BEA2D7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258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3C134-7C67-4F3D-8D79-DFFF17F1A64B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210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886C1-6087-4043-808E-63F61FE94629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996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9A65D-22A6-40B2-B2A3-659E9A1B6F23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1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DA3B8-5676-466E-B772-CE50F330B8BD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215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1E2B6-0F62-4C7F-87C3-67C75E595613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02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8D8EDE-AC49-4B8E-86A0-608331B416DA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561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0304C-E06A-4766-948A-717B652E8FE6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196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ECF3C-C465-4DF4-8BB1-73B377104CC0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91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500FF-406A-41EC-81AE-7863E63620F9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23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B5AEB-055D-48C2-9A37-53A2E7C9D63C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017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39F2B-2002-4987-9665-D859D74E175A}" type="datetime1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5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D441D-4C0F-46B9-90F7-B81A4C09087A}" type="datetime1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704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E8048-BFC1-493D-8477-7AC08F9CACD8}" type="datetime1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13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40064-EC68-4631-B6A2-69D8E220D852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1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85BCA-8B5F-4B8C-84C0-FB00290CF210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8672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39A9E-650C-4C6A-A067-3A65463B5E64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133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5D5CA-A204-442D-B65B-5474D801CE0A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8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C75F6-BC02-4DC3-97AF-B68BD3AB3191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6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F3CB1-DDB9-48F2-A5B6-7D3A0EFA9AE4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22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11511-7185-443B-AB08-949B385B757D}" type="datetime1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64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B048C-EB27-4C39-8D39-EE5E288F2B6C}" type="datetime1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85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0E8DC-F6E5-4598-B6C9-1455EA8877EC}" type="datetime1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1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D992-647B-44E8-96FE-0E7CB152F63F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9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CB61-9F88-4861-A743-5D54BAA4DB47}" type="datetime1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86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CF4B5-4F31-4A45-AF38-7DB6E64563B6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9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36C43CF-5479-42D5-9C6E-AFF43E12BC34}" type="datetime1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76.52/76.05/TA164 - Operaciones Unitarias de Transferencia de Materia / Operaciones Unitarias III                             1° Cuatrimestre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D94FCB-83B5-4144-BDC1-7118612766F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566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6.png"/><Relationship Id="rId3" Type="http://schemas.openxmlformats.org/officeDocument/2006/relationships/image" Target="../media/image5.png"/><Relationship Id="rId21" Type="http://schemas.openxmlformats.org/officeDocument/2006/relationships/image" Target="../media/image47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8.png"/><Relationship Id="rId20" Type="http://schemas.openxmlformats.org/officeDocument/2006/relationships/image" Target="../media/image46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30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49.png"/><Relationship Id="rId10" Type="http://schemas.openxmlformats.org/officeDocument/2006/relationships/image" Target="../media/image12.png"/><Relationship Id="rId19" Type="http://schemas.openxmlformats.org/officeDocument/2006/relationships/image" Target="../media/image27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4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6.jpe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1.jpe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1.jpe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6.png"/><Relationship Id="rId26" Type="http://schemas.openxmlformats.org/officeDocument/2006/relationships/image" Target="../media/image1.jpeg"/><Relationship Id="rId3" Type="http://schemas.openxmlformats.org/officeDocument/2006/relationships/image" Target="../media/image5.png"/><Relationship Id="rId21" Type="http://schemas.openxmlformats.org/officeDocument/2006/relationships/image" Target="../media/image29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33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8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32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31.png"/><Relationship Id="rId10" Type="http://schemas.openxmlformats.org/officeDocument/2006/relationships/image" Target="../media/image12.png"/><Relationship Id="rId19" Type="http://schemas.openxmlformats.org/officeDocument/2006/relationships/image" Target="../media/image27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6.png"/><Relationship Id="rId26" Type="http://schemas.openxmlformats.org/officeDocument/2006/relationships/image" Target="../media/image39.png"/><Relationship Id="rId3" Type="http://schemas.openxmlformats.org/officeDocument/2006/relationships/image" Target="../media/image5.png"/><Relationship Id="rId21" Type="http://schemas.openxmlformats.org/officeDocument/2006/relationships/image" Target="../media/image3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38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8.png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37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36.png"/><Relationship Id="rId10" Type="http://schemas.openxmlformats.org/officeDocument/2006/relationships/image" Target="../media/image12.png"/><Relationship Id="rId19" Type="http://schemas.openxmlformats.org/officeDocument/2006/relationships/image" Target="../media/image27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25.png"/><Relationship Id="rId27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6.png"/><Relationship Id="rId26" Type="http://schemas.openxmlformats.org/officeDocument/2006/relationships/image" Target="../media/image45.png"/><Relationship Id="rId3" Type="http://schemas.openxmlformats.org/officeDocument/2006/relationships/image" Target="../media/image5.png"/><Relationship Id="rId21" Type="http://schemas.openxmlformats.org/officeDocument/2006/relationships/image" Target="../media/image40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5" Type="http://schemas.openxmlformats.org/officeDocument/2006/relationships/image" Target="../media/image44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8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24" Type="http://schemas.openxmlformats.org/officeDocument/2006/relationships/image" Target="../media/image4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42.png"/><Relationship Id="rId10" Type="http://schemas.openxmlformats.org/officeDocument/2006/relationships/image" Target="../media/image12.png"/><Relationship Id="rId19" Type="http://schemas.openxmlformats.org/officeDocument/2006/relationships/image" Target="../media/image27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41.png"/><Relationship Id="rId27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6.png"/><Relationship Id="rId3" Type="http://schemas.openxmlformats.org/officeDocument/2006/relationships/image" Target="../media/image5.png"/><Relationship Id="rId21" Type="http://schemas.openxmlformats.org/officeDocument/2006/relationships/image" Target="../media/image44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8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23" Type="http://schemas.openxmlformats.org/officeDocument/2006/relationships/image" Target="../media/image1.jpeg"/><Relationship Id="rId10" Type="http://schemas.openxmlformats.org/officeDocument/2006/relationships/image" Target="../media/image12.png"/><Relationship Id="rId19" Type="http://schemas.openxmlformats.org/officeDocument/2006/relationships/image" Target="../media/image27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7635" y="2485645"/>
            <a:ext cx="9610708" cy="1755648"/>
          </a:xfrm>
        </p:spPr>
        <p:txBody>
          <a:bodyPr anchor="ctr"/>
          <a:lstStyle/>
          <a:p>
            <a:pPr algn="ctr"/>
            <a:r>
              <a:rPr lang="x-none" dirty="0"/>
              <a:t>GUÍA</a:t>
            </a:r>
            <a:r>
              <a:rPr lang="es-AR" dirty="0"/>
              <a:t>S</a:t>
            </a:r>
            <a:r>
              <a:rPr lang="x-none" dirty="0"/>
              <a:t> </a:t>
            </a:r>
            <a:r>
              <a:rPr lang="es-AR" dirty="0"/>
              <a:t>9</a:t>
            </a:r>
            <a:r>
              <a:rPr lang="x-none" dirty="0"/>
              <a:t> – </a:t>
            </a:r>
            <a:r>
              <a:rPr lang="es-ES" dirty="0"/>
              <a:t>Secado        </a:t>
            </a:r>
            <a:r>
              <a:rPr lang="es-AR" dirty="0"/>
              <a:t>Problema 5</a:t>
            </a:r>
            <a:endParaRPr lang="en-US" dirty="0"/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507067" y="5678424"/>
            <a:ext cx="7766936" cy="4191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AR" b="1" dirty="0"/>
              <a:t>1</a:t>
            </a:r>
            <a:r>
              <a:rPr lang="x-none" b="1" dirty="0"/>
              <a:t>° Cuatrimestre - 202</a:t>
            </a:r>
            <a:r>
              <a:rPr lang="es-419" b="1" dirty="0"/>
              <a:t>5</a:t>
            </a:r>
            <a:endParaRPr lang="en-US" b="1" dirty="0"/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DB6D0298-F384-4D02-AD4A-2BCD3F95FEF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085" y="6097604"/>
            <a:ext cx="2120900" cy="66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069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Punto d</a:t>
            </a:r>
            <a:endParaRPr lang="en-US" dirty="0"/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376C8-C7EA-4E79-AED2-34BA50111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03" y="1330623"/>
            <a:ext cx="11693794" cy="17237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/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blipFill>
                <a:blip r:embed="rId5"/>
                <a:stretch>
                  <a:fillRect l="-12500" r="-8333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/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blipFill>
                <a:blip r:embed="rId6"/>
                <a:stretch>
                  <a:fillRect l="-13636" r="-9091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/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blipFill>
                <a:blip r:embed="rId7"/>
                <a:stretch>
                  <a:fillRect l="-12676" r="-1408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/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blipFill>
                <a:blip r:embed="rId8"/>
                <a:stretch>
                  <a:fillRect l="-12000" r="-1333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/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blipFill>
                <a:blip r:embed="rId9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/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blipFill>
                <a:blip r:embed="rId10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/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blipFill>
                <a:blip r:embed="rId11"/>
                <a:stretch>
                  <a:fillRect l="-31034" r="-34483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/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blipFill>
                <a:blip r:embed="rId1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/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blipFill>
                <a:blip r:embed="rId13"/>
                <a:stretch>
                  <a:fillRect l="-35714" r="-3571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/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blipFill>
                <a:blip r:embed="rId14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/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blipFill>
                <a:blip r:embed="rId15"/>
                <a:stretch>
                  <a:fillRect l="-19608" r="-980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/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blipFill>
                <a:blip r:embed="rId16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/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blipFill>
                <a:blip r:embed="rId17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/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blipFill>
                <a:blip r:embed="rId18"/>
                <a:stretch>
                  <a:fillRect l="-20000" r="-6667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/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blipFill>
                <a:blip r:embed="rId19"/>
                <a:stretch>
                  <a:fillRect l="-25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Marcador de contenido 2">
            <a:extLst>
              <a:ext uri="{FF2B5EF4-FFF2-40B4-BE49-F238E27FC236}">
                <a16:creationId xmlns:a16="http://schemas.microsoft.com/office/drawing/2014/main" id="{678B28FB-122E-4B6D-A4F7-54FAB69A10A9}"/>
              </a:ext>
            </a:extLst>
          </p:cNvPr>
          <p:cNvSpPr txBox="1">
            <a:spLocks/>
          </p:cNvSpPr>
          <p:nvPr/>
        </p:nvSpPr>
        <p:spPr>
          <a:xfrm>
            <a:off x="1390850" y="3378758"/>
            <a:ext cx="2264357" cy="478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Ecuación de diseño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1121F94-884F-45BA-9D44-196C6515A883}"/>
                  </a:ext>
                </a:extLst>
              </p:cNvPr>
              <p:cNvSpPr txBox="1"/>
              <p:nvPr/>
            </p:nvSpPr>
            <p:spPr>
              <a:xfrm>
                <a:off x="1676248" y="3838694"/>
                <a:ext cx="1554336" cy="5241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</m:t>
                      </m:r>
                      <m:r>
                        <a:rPr lang="es-A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𝜃</m:t>
                      </m:r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𝑑𝑋</m:t>
                          </m:r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1121F94-884F-45BA-9D44-196C6515A8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248" y="3838694"/>
                <a:ext cx="1554336" cy="524118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CD5BD12-E11D-4094-984B-DF06D0EEA9E4}"/>
                  </a:ext>
                </a:extLst>
              </p:cNvPr>
              <p:cNvSpPr txBox="1"/>
              <p:nvPr/>
            </p:nvSpPr>
            <p:spPr>
              <a:xfrm>
                <a:off x="446749" y="4747141"/>
                <a:ext cx="4451860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𝑀𝑎𝑠𝑎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𝑙𝑖𝑑𝑜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𝑠𝑒𝑐𝑜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𝑝𝑙𝑎𝑛𝑐h𝑎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𝑠𝑒𝑐𝑎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CD5BD12-E11D-4094-984B-DF06D0EEA9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749" y="4747141"/>
                <a:ext cx="4451860" cy="298415"/>
              </a:xfrm>
              <a:prstGeom prst="rect">
                <a:avLst/>
              </a:prstGeom>
              <a:blipFill>
                <a:blip r:embed="rId21"/>
                <a:stretch>
                  <a:fillRect l="-821" b="-2449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463B10A-FDBE-42A9-AC96-1BD6456FC152}"/>
                  </a:ext>
                </a:extLst>
              </p:cNvPr>
              <p:cNvSpPr txBox="1"/>
              <p:nvPr/>
            </p:nvSpPr>
            <p:spPr>
              <a:xfrm>
                <a:off x="660644" y="5266219"/>
                <a:ext cx="3910045" cy="2859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=Á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𝑟𝑒𝑎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𝑠𝑒𝑐𝑎𝑑𝑜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=2∗6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∗0.3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9463B10A-FDBE-42A9-AC96-1BD6456FC1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644" y="5266219"/>
                <a:ext cx="3910045" cy="285912"/>
              </a:xfrm>
              <a:prstGeom prst="rect">
                <a:avLst/>
              </a:prstGeom>
              <a:blipFill>
                <a:blip r:embed="rId22"/>
                <a:stretch>
                  <a:fillRect l="-312" t="-10638" b="-14894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Marcador de contenido 2">
            <a:extLst>
              <a:ext uri="{FF2B5EF4-FFF2-40B4-BE49-F238E27FC236}">
                <a16:creationId xmlns:a16="http://schemas.microsoft.com/office/drawing/2014/main" id="{58999C31-654A-4CF1-933E-6751D7CC0B4C}"/>
              </a:ext>
            </a:extLst>
          </p:cNvPr>
          <p:cNvSpPr txBox="1">
            <a:spLocks/>
          </p:cNvSpPr>
          <p:nvPr/>
        </p:nvSpPr>
        <p:spPr>
          <a:xfrm>
            <a:off x="1148636" y="5838698"/>
            <a:ext cx="3533916" cy="4785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Supongo que seco por las dos caras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A25F4AC-53C8-4BA4-86CB-A8F5EEC98A07}"/>
              </a:ext>
            </a:extLst>
          </p:cNvPr>
          <p:cNvCxnSpPr>
            <a:endCxn id="41" idx="0"/>
          </p:cNvCxnSpPr>
          <p:nvPr/>
        </p:nvCxnSpPr>
        <p:spPr>
          <a:xfrm>
            <a:off x="2915594" y="5552131"/>
            <a:ext cx="0" cy="28656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Marcador de contenido 2">
            <a:extLst>
              <a:ext uri="{FF2B5EF4-FFF2-40B4-BE49-F238E27FC236}">
                <a16:creationId xmlns:a16="http://schemas.microsoft.com/office/drawing/2014/main" id="{57959C15-7508-4154-8E15-670CA9560393}"/>
              </a:ext>
            </a:extLst>
          </p:cNvPr>
          <p:cNvSpPr txBox="1">
            <a:spLocks/>
          </p:cNvSpPr>
          <p:nvPr/>
        </p:nvSpPr>
        <p:spPr>
          <a:xfrm>
            <a:off x="5063802" y="4545653"/>
            <a:ext cx="2569811" cy="8405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Puedo partir la integral en dos partes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Left Brace 45">
            <a:extLst>
              <a:ext uri="{FF2B5EF4-FFF2-40B4-BE49-F238E27FC236}">
                <a16:creationId xmlns:a16="http://schemas.microsoft.com/office/drawing/2014/main" id="{3CFCCA50-9928-4ADC-87DD-66F5F3690E1B}"/>
              </a:ext>
            </a:extLst>
          </p:cNvPr>
          <p:cNvSpPr/>
          <p:nvPr/>
        </p:nvSpPr>
        <p:spPr>
          <a:xfrm>
            <a:off x="7627298" y="3385160"/>
            <a:ext cx="517295" cy="2969235"/>
          </a:xfrm>
          <a:prstGeom prst="leftBrace">
            <a:avLst>
              <a:gd name="adj1" fmla="val 23703"/>
              <a:gd name="adj2" fmla="val 48297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7" name="Marcador de contenido 2">
            <a:extLst>
              <a:ext uri="{FF2B5EF4-FFF2-40B4-BE49-F238E27FC236}">
                <a16:creationId xmlns:a16="http://schemas.microsoft.com/office/drawing/2014/main" id="{6404368E-4353-40E7-9032-C30D8A0B39B5}"/>
              </a:ext>
            </a:extLst>
          </p:cNvPr>
          <p:cNvSpPr txBox="1">
            <a:spLocks/>
          </p:cNvSpPr>
          <p:nvPr/>
        </p:nvSpPr>
        <p:spPr>
          <a:xfrm>
            <a:off x="8687050" y="3402379"/>
            <a:ext cx="2264357" cy="478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Secado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pre-crítico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1679769-2A3D-4B56-9BC6-5D6AE0796C43}"/>
                  </a:ext>
                </a:extLst>
              </p:cNvPr>
              <p:cNvSpPr txBox="1"/>
              <p:nvPr/>
            </p:nvSpPr>
            <p:spPr>
              <a:xfrm>
                <a:off x="8585530" y="3881868"/>
                <a:ext cx="2390719" cy="5747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pre</m:t>
                          </m:r>
                        </m:sub>
                      </m:sSub>
                      <m:r>
                        <a:rPr lang="es-A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1679769-2A3D-4B56-9BC6-5D6AE0796C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5530" y="3881868"/>
                <a:ext cx="2390719" cy="57470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Marcador de contenido 2">
            <a:extLst>
              <a:ext uri="{FF2B5EF4-FFF2-40B4-BE49-F238E27FC236}">
                <a16:creationId xmlns:a16="http://schemas.microsoft.com/office/drawing/2014/main" id="{917353AD-7078-46D0-B2FE-0553E62920F4}"/>
              </a:ext>
            </a:extLst>
          </p:cNvPr>
          <p:cNvSpPr txBox="1">
            <a:spLocks/>
          </p:cNvSpPr>
          <p:nvPr/>
        </p:nvSpPr>
        <p:spPr>
          <a:xfrm>
            <a:off x="8687050" y="5001628"/>
            <a:ext cx="2264357" cy="478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Secado </a:t>
            </a:r>
            <a:r>
              <a:rPr lang="es-AR" sz="1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post-crítico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3C7C26B-A747-4A2B-BF98-79A6E851D306}"/>
                  </a:ext>
                </a:extLst>
              </p:cNvPr>
              <p:cNvSpPr txBox="1"/>
              <p:nvPr/>
            </p:nvSpPr>
            <p:spPr>
              <a:xfrm>
                <a:off x="8762934" y="5471712"/>
                <a:ext cx="2203873" cy="6572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post</m:t>
                          </m:r>
                        </m:sub>
                      </m:sSub>
                      <m:r>
                        <a:rPr lang="es-A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s-A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den>
                      </m:f>
                      <m:r>
                        <a:rPr lang="es-A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nary>
                        <m:naryPr>
                          <m:ctrlP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brk m:alnAt="23"/>
                                </m:r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m:rPr>
                                  <m:brk m:alnAt="23"/>
                                </m:r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𝑑𝑋</m:t>
                              </m:r>
                            </m:num>
                            <m:den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D3C7C26B-A747-4A2B-BF98-79A6E851D3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2934" y="5471712"/>
                <a:ext cx="2203873" cy="657231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3" name="Imagen 2" descr="Nueva marca difusion - web">
            <a:extLst>
              <a:ext uri="{FF2B5EF4-FFF2-40B4-BE49-F238E27FC236}">
                <a16:creationId xmlns:a16="http://schemas.microsoft.com/office/drawing/2014/main" id="{3AADAC78-7F74-46F3-9495-70A755845C9E}"/>
              </a:ext>
            </a:extLst>
          </p:cNvPr>
          <p:cNvPicPr/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221C5D93-14C4-7BFD-EBD3-749A163D3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Marcador de número de diapositiva 27">
            <a:extLst>
              <a:ext uri="{FF2B5EF4-FFF2-40B4-BE49-F238E27FC236}">
                <a16:creationId xmlns:a16="http://schemas.microsoft.com/office/drawing/2014/main" id="{CC6951CD-7020-E65D-5C58-06C663BE2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48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3" grpId="0"/>
      <p:bldP spid="25" grpId="0"/>
      <p:bldP spid="27" grpId="0"/>
      <p:bldP spid="41" grpId="0"/>
      <p:bldP spid="45" grpId="0"/>
      <p:bldP spid="46" grpId="0" animBg="1"/>
      <p:bldP spid="47" grpId="0"/>
      <p:bldP spid="31" grpId="0"/>
      <p:bldP spid="49" grpId="0"/>
      <p:bldP spid="3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61288" y="2966260"/>
            <a:ext cx="9880092" cy="919940"/>
          </a:xfrm>
        </p:spPr>
        <p:txBody>
          <a:bodyPr>
            <a:normAutofit/>
          </a:bodyPr>
          <a:lstStyle/>
          <a:p>
            <a:pPr algn="ctr"/>
            <a:r>
              <a:rPr lang="es-419" sz="5400" dirty="0"/>
              <a:t>¿PREGUNTAS?</a:t>
            </a:r>
            <a:endParaRPr lang="en-US" sz="5400" dirty="0"/>
          </a:p>
        </p:txBody>
      </p:sp>
      <p:pic>
        <p:nvPicPr>
          <p:cNvPr id="8" name="Imagen 7" descr="Nueva marca difusion - web">
            <a:extLst>
              <a:ext uri="{FF2B5EF4-FFF2-40B4-BE49-F238E27FC236}">
                <a16:creationId xmlns:a16="http://schemas.microsoft.com/office/drawing/2014/main" id="{096C658D-E731-4697-8BCC-2B81C7788EC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46283" y="320537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4ABE4F-4A1B-A351-7550-27CCC75A0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043027-94AE-6A9A-4B71-D903630A3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Enunciado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841248" y="1417319"/>
                <a:ext cx="10533888" cy="4889603"/>
              </a:xfrm>
            </p:spPr>
            <p:txBody>
              <a:bodyPr>
                <a:normAutofit lnSpcReduction="10000"/>
              </a:bodyPr>
              <a:lstStyle/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Para el secado de madera de 55% de humedad a 30% (base húmeda) se emplea un secadero túnel </a:t>
                </a:r>
                <a:r>
                  <a:rPr lang="es-419" sz="2000" b="1" dirty="0">
                    <a:solidFill>
                      <a:srgbClr val="FF0000"/>
                    </a:solidFill>
                  </a:rPr>
                  <a:t>contracorriente</a:t>
                </a:r>
                <a:r>
                  <a:rPr lang="es-419" sz="2000" b="1" dirty="0">
                    <a:solidFill>
                      <a:schemeClr val="tx1"/>
                    </a:solidFill>
                  </a:rPr>
                  <a:t> a través del cual se hace pasar la madera. El secadero dispone de varias secciones de recalentamiento del aire.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El aire exterior se encuentra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𝒃𝒔</m:t>
                        </m:r>
                      </m:sub>
                    </m:sSub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𝟐𝟎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º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s-419" sz="2000" b="1" dirty="0">
                    <a:solidFill>
                      <a:schemeClr val="tx1"/>
                    </a:solidFill>
                  </a:rPr>
                  <a:t> 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A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s-A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𝒃𝒉</m:t>
                        </m:r>
                      </m:sub>
                    </m:sSub>
                    <m:r>
                      <a:rPr lang="es-A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  <m:r>
                      <a:rPr lang="es-A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s-A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</m:t>
                    </m:r>
                    <m:r>
                      <a:rPr lang="es-A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º</m:t>
                    </m:r>
                    <m:r>
                      <a:rPr lang="es-AR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s-419" sz="20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Antes de ingresar al secadero se calienta a </a:t>
                </a:r>
                <a14:m>
                  <m:oMath xmlns:m="http://schemas.openxmlformats.org/officeDocument/2006/math"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𝟔𝟓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º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s-419" sz="20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En la primera sección del secadero el aire se enfría adiabáticamente hasta alcanzar el 90% de humedad, después pasa través de un recalentador en el que su temperatura se vuelve a elevar a </a:t>
                </a:r>
                <a14:m>
                  <m:oMath xmlns:m="http://schemas.openxmlformats.org/officeDocument/2006/math"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𝟔𝟓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º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𝑪</m:t>
                    </m:r>
                  </m:oMath>
                </a14:m>
                <a:r>
                  <a:rPr lang="es-419" sz="2000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En la segunda sección del secadero se registra nuevamente un enfriamiento adiabático del aire hasta el 90% de humedad. </a:t>
                </a:r>
              </a:p>
              <a:p>
                <a:pPr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Para ingresar a la tercera sección se recalienta a 65°C y se descarga al exterior luego de enfriarse adiabáticamente hasta el 90% de humedad.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En el secadero se han de tratar </a:t>
                </a:r>
                <a14:m>
                  <m:oMath xmlns:m="http://schemas.openxmlformats.org/officeDocument/2006/math"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𝟐𝟓𝟎</m:t>
                    </m:r>
                    <m:f>
                      <m:fPr>
                        <m:ctrlP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A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s-A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í</m:t>
                        </m:r>
                        <m: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s-419" sz="2000" b="1" dirty="0">
                    <a:solidFill>
                      <a:schemeClr val="tx1"/>
                    </a:solidFill>
                  </a:rPr>
                  <a:t>de planchas de madera de dimensiones </a:t>
                </a:r>
                <a14:m>
                  <m:oMath xmlns:m="http://schemas.openxmlformats.org/officeDocument/2006/math"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𝟎𝟐𝟓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es-419" sz="2000" b="1" dirty="0">
                    <a:solidFill>
                      <a:schemeClr val="tx1"/>
                    </a:solidFill>
                  </a:rPr>
                  <a:t>. La densidad de la madera </a:t>
                </a:r>
                <a:r>
                  <a:rPr lang="es-419" sz="2000" b="1" dirty="0">
                    <a:solidFill>
                      <a:srgbClr val="FF0000"/>
                    </a:solidFill>
                  </a:rPr>
                  <a:t>seca</a:t>
                </a:r>
                <a:r>
                  <a:rPr lang="es-419" sz="2000" b="1" dirty="0">
                    <a:solidFill>
                      <a:schemeClr val="tx1"/>
                    </a:solidFill>
                  </a:rPr>
                  <a:t> es de </a:t>
                </a:r>
                <a14:m>
                  <m:oMath xmlns:m="http://schemas.openxmlformats.org/officeDocument/2006/math"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𝟖𝟎𝟎</m:t>
                    </m:r>
                    <m:f>
                      <m:fPr>
                        <m:ctrlP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AR" sz="2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𝒌𝒈</m:t>
                        </m:r>
                      </m:num>
                      <m:den>
                        <m:sSup>
                          <m:sSupPr>
                            <m:ctrlPr>
                              <a:rPr lang="es-A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A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p>
                            <m:r>
                              <a:rPr lang="es-AR" sz="20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den>
                    </m:f>
                  </m:oMath>
                </a14:m>
                <a:r>
                  <a:rPr lang="es-419" sz="2000" b="1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endParaRPr lang="es-ES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1248" y="1417319"/>
                <a:ext cx="10533888" cy="4889603"/>
              </a:xfrm>
              <a:blipFill>
                <a:blip r:embed="rId3"/>
                <a:stretch>
                  <a:fillRect l="-116" t="-1245" r="-57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10" name="Imagen 2" descr="Nueva marca difusion - web">
            <a:extLst>
              <a:ext uri="{FF2B5EF4-FFF2-40B4-BE49-F238E27FC236}">
                <a16:creationId xmlns:a16="http://schemas.microsoft.com/office/drawing/2014/main" id="{9867B265-AD40-474C-AE79-05CFB87C151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E7E12B-62F0-1925-C592-27DA9F9ED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6CEE60-68E8-A637-ED2C-98E590A66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971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Enunciado</a:t>
            </a:r>
            <a:r>
              <a:rPr lang="x-none" dirty="0"/>
              <a:t>	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841248" y="1417319"/>
                <a:ext cx="10533888" cy="4889603"/>
              </a:xfrm>
            </p:spPr>
            <p:txBody>
              <a:bodyPr>
                <a:normAutofit/>
              </a:bodyPr>
              <a:lstStyle/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Calcular: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a)	Caudal de aire necesario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b)	Calor suministrado al aire durante toda la operación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c)	Calor necesario para realizar la operación solamente precalentando el aire. 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419" sz="2000" b="1" dirty="0">
                    <a:solidFill>
                      <a:schemeClr val="tx1"/>
                    </a:solidFill>
                  </a:rPr>
                  <a:t>d)	Tiempo de secado de una plancha.</a:t>
                </a: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endParaRPr lang="es-ES" sz="2000" b="1" dirty="0">
                  <a:solidFill>
                    <a:schemeClr val="tx1"/>
                  </a:solidFill>
                </a:endParaRP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ES" sz="2000" b="1" dirty="0">
                    <a:solidFill>
                      <a:schemeClr val="tx1"/>
                    </a:solidFill>
                  </a:rPr>
                  <a:t>Los datos experimentales indican que </a:t>
                </a:r>
                <a14:m>
                  <m:oMath xmlns:m="http://schemas.openxmlformats.org/officeDocument/2006/math"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𝑿𝒄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AR" sz="2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s-ES" sz="2000" b="1" dirty="0">
                  <a:solidFill>
                    <a:schemeClr val="tx1"/>
                  </a:solidFill>
                </a:endParaRPr>
              </a:p>
              <a:p>
                <a:pPr marL="45720" indent="0" algn="just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endParaRPr lang="es-ES" sz="20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41248" y="1417319"/>
                <a:ext cx="10533888" cy="4889603"/>
              </a:xfrm>
              <a:blipFill>
                <a:blip r:embed="rId3"/>
                <a:stretch>
                  <a:fillRect l="-116" t="-62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373F352-01BB-4C2F-934B-989457A389C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42172109"/>
                  </p:ext>
                </p:extLst>
              </p:nvPr>
            </p:nvGraphicFramePr>
            <p:xfrm>
              <a:off x="2718759" y="4391975"/>
              <a:ext cx="6724002" cy="1379786"/>
            </p:xfrm>
            <a:graphic>
              <a:graphicData uri="http://schemas.openxmlformats.org/drawingml/2006/table">
                <a:tbl>
                  <a:tblPr firstCol="1" bandRow="1">
                    <a:tableStyleId>{5C22544A-7EE6-4342-B048-85BDC9FD1C3A}</a:tableStyleId>
                  </a:tblPr>
                  <a:tblGrid>
                    <a:gridCol w="374073">
                      <a:extLst>
                        <a:ext uri="{9D8B030D-6E8A-4147-A177-3AD203B41FA5}">
                          <a16:colId xmlns:a16="http://schemas.microsoft.com/office/drawing/2014/main" val="2876322855"/>
                        </a:ext>
                      </a:extLst>
                    </a:gridCol>
                    <a:gridCol w="1430175">
                      <a:extLst>
                        <a:ext uri="{9D8B030D-6E8A-4147-A177-3AD203B41FA5}">
                          <a16:colId xmlns:a16="http://schemas.microsoft.com/office/drawing/2014/main" val="3033135673"/>
                        </a:ext>
                      </a:extLst>
                    </a:gridCol>
                    <a:gridCol w="647203">
                      <a:extLst>
                        <a:ext uri="{9D8B030D-6E8A-4147-A177-3AD203B41FA5}">
                          <a16:colId xmlns:a16="http://schemas.microsoft.com/office/drawing/2014/main" val="112637179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2066830386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3491750131"/>
                        </a:ext>
                      </a:extLst>
                    </a:gridCol>
                    <a:gridCol w="699452">
                      <a:extLst>
                        <a:ext uri="{9D8B030D-6E8A-4147-A177-3AD203B41FA5}">
                          <a16:colId xmlns:a16="http://schemas.microsoft.com/office/drawing/2014/main" val="776040476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493494685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153456558"/>
                        </a:ext>
                      </a:extLst>
                    </a:gridCol>
                    <a:gridCol w="647203">
                      <a:extLst>
                        <a:ext uri="{9D8B030D-6E8A-4147-A177-3AD203B41FA5}">
                          <a16:colId xmlns:a16="http://schemas.microsoft.com/office/drawing/2014/main" val="985426855"/>
                        </a:ext>
                      </a:extLst>
                    </a:gridCol>
                  </a:tblGrid>
                  <a:tr h="727344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𝑿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16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  <m:sSub>
                                      <m:sSubPr>
                                        <m:ctrlPr>
                                          <a:rPr lang="es-AR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𝒈</m:t>
                                        </m:r>
                                      </m:e>
                                      <m:sub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𝒂𝒈𝒖</m:t>
                                        </m:r>
                                        <m:r>
                                          <m:rPr>
                                            <m:sty m:val="p"/>
                                          </m:rPr>
                                          <a:rPr lang="es-AR" sz="1600" b="0" i="0" smtClean="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a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s-AR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  <m:sSub>
                                      <m:sSubPr>
                                        <m:ctrlPr>
                                          <a:rPr lang="es-AR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𝒈</m:t>
                                        </m:r>
                                      </m:e>
                                      <m:sub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𝒎𝒂𝒅𝒆𝒓𝒂</m:t>
                                        </m:r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 </m:t>
                                        </m:r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𝒔𝒆𝒄𝒂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𝟖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𝟔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oMath>
                            </m:oMathPara>
                          </a14:m>
                          <a:endParaRPr lang="es-AR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𝟒</m:t>
                                </m:r>
                              </m:oMath>
                            </m:oMathPara>
                          </a14:m>
                          <a:endParaRPr lang="es-AR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s-AR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s-AR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885771178"/>
                      </a:ext>
                    </a:extLst>
                  </a:tr>
                  <a:tr h="652442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𝑵</m:t>
                                </m:r>
                              </m:oMath>
                            </m:oMathPara>
                          </a14:m>
                          <a:endParaRPr lang="es-AR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s-AR" sz="16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s-AR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𝒌𝒈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s-AR" sz="16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𝒎</m:t>
                                        </m:r>
                                      </m:e>
                                      <m:sup>
                                        <m:r>
                                          <a:rPr lang="es-AR" sz="16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s-AR" sz="16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𝒉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𝟔𝟖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𝟑𝟔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𝟏𝟔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𝟎𝟖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07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AR" sz="1600">
                                    <a:effectLst/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es-AR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53270899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7373F352-01BB-4C2F-934B-989457A389C7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42172109"/>
                  </p:ext>
                </p:extLst>
              </p:nvPr>
            </p:nvGraphicFramePr>
            <p:xfrm>
              <a:off x="2718759" y="4391975"/>
              <a:ext cx="6724002" cy="1379786"/>
            </p:xfrm>
            <a:graphic>
              <a:graphicData uri="http://schemas.openxmlformats.org/drawingml/2006/table">
                <a:tbl>
                  <a:tblPr firstCol="1" bandRow="1">
                    <a:tableStyleId>{5C22544A-7EE6-4342-B048-85BDC9FD1C3A}</a:tableStyleId>
                  </a:tblPr>
                  <a:tblGrid>
                    <a:gridCol w="374073">
                      <a:extLst>
                        <a:ext uri="{9D8B030D-6E8A-4147-A177-3AD203B41FA5}">
                          <a16:colId xmlns:a16="http://schemas.microsoft.com/office/drawing/2014/main" val="2876322855"/>
                        </a:ext>
                      </a:extLst>
                    </a:gridCol>
                    <a:gridCol w="1430175">
                      <a:extLst>
                        <a:ext uri="{9D8B030D-6E8A-4147-A177-3AD203B41FA5}">
                          <a16:colId xmlns:a16="http://schemas.microsoft.com/office/drawing/2014/main" val="3033135673"/>
                        </a:ext>
                      </a:extLst>
                    </a:gridCol>
                    <a:gridCol w="647203">
                      <a:extLst>
                        <a:ext uri="{9D8B030D-6E8A-4147-A177-3AD203B41FA5}">
                          <a16:colId xmlns:a16="http://schemas.microsoft.com/office/drawing/2014/main" val="112637179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2066830386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3491750131"/>
                        </a:ext>
                      </a:extLst>
                    </a:gridCol>
                    <a:gridCol w="699452">
                      <a:extLst>
                        <a:ext uri="{9D8B030D-6E8A-4147-A177-3AD203B41FA5}">
                          <a16:colId xmlns:a16="http://schemas.microsoft.com/office/drawing/2014/main" val="776040476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493494685"/>
                        </a:ext>
                      </a:extLst>
                    </a:gridCol>
                    <a:gridCol w="731474">
                      <a:extLst>
                        <a:ext uri="{9D8B030D-6E8A-4147-A177-3AD203B41FA5}">
                          <a16:colId xmlns:a16="http://schemas.microsoft.com/office/drawing/2014/main" val="153456558"/>
                        </a:ext>
                      </a:extLst>
                    </a:gridCol>
                    <a:gridCol w="647203">
                      <a:extLst>
                        <a:ext uri="{9D8B030D-6E8A-4147-A177-3AD203B41FA5}">
                          <a16:colId xmlns:a16="http://schemas.microsoft.com/office/drawing/2014/main" val="985426855"/>
                        </a:ext>
                      </a:extLst>
                    </a:gridCol>
                  </a:tblGrid>
                  <a:tr h="727344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1639" t="-833" r="-1714754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26271" t="-833" r="-343220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281132" t="-833" r="-664151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336667" t="-833" r="-486667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436667" t="-833" r="-386667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560000" t="-833" r="-303478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632500" t="-833" r="-190833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726446" t="-833" r="-89256" b="-908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943396" t="-833" r="-1887" b="-90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885771178"/>
                      </a:ext>
                    </a:extLst>
                  </a:tr>
                  <a:tr h="652442"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1639" t="-113084" r="-1714754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26271" t="-113084" r="-343220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281132" t="-113084" r="-664151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336667" t="-113084" r="-486667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436667" t="-113084" r="-386667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560000" t="-113084" r="-303478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632500" t="-113084" r="-190833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726446" t="-113084" r="-89256" b="-1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s-AR"/>
                        </a:p>
                      </a:txBody>
                      <a:tcPr marL="68580" marR="68580" marT="0" marB="0" anchor="ctr">
                        <a:blipFill>
                          <a:blip r:embed="rId4"/>
                          <a:stretch>
                            <a:fillRect l="-943396" t="-113084" r="-1887" b="-1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532708998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9" name="Imagen 2" descr="Nueva marca difusion - web">
            <a:extLst>
              <a:ext uri="{FF2B5EF4-FFF2-40B4-BE49-F238E27FC236}">
                <a16:creationId xmlns:a16="http://schemas.microsoft.com/office/drawing/2014/main" id="{3C604734-A240-4906-9E1E-EFD2F5E36BA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527C65CB-6CD7-7F08-E7EC-65614A504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Marcador de número de diapositiva 9">
            <a:extLst>
              <a:ext uri="{FF2B5EF4-FFF2-40B4-BE49-F238E27FC236}">
                <a16:creationId xmlns:a16="http://schemas.microsoft.com/office/drawing/2014/main" id="{CA10676A-F33E-9902-660B-DA8026A3D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32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Planteo</a:t>
            </a:r>
            <a:endParaRPr lang="en-US" dirty="0"/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376C8-C7EA-4E79-AED2-34BA50111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03" y="1330623"/>
            <a:ext cx="11693794" cy="17237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/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blipFill>
                <a:blip r:embed="rId5"/>
                <a:stretch>
                  <a:fillRect l="-12500" r="-8333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/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blipFill>
                <a:blip r:embed="rId6"/>
                <a:stretch>
                  <a:fillRect l="-13636" r="-9091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/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blipFill>
                <a:blip r:embed="rId7"/>
                <a:stretch>
                  <a:fillRect l="-12676" r="-1408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/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blipFill>
                <a:blip r:embed="rId8"/>
                <a:stretch>
                  <a:fillRect l="-12000" r="-1333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/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blipFill>
                <a:blip r:embed="rId9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/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blipFill>
                <a:blip r:embed="rId10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/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blipFill>
                <a:blip r:embed="rId11"/>
                <a:stretch>
                  <a:fillRect l="-31034" r="-34483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/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blipFill>
                <a:blip r:embed="rId1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/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blipFill>
                <a:blip r:embed="rId13"/>
                <a:stretch>
                  <a:fillRect l="-35714" r="-3571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/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blipFill>
                <a:blip r:embed="rId14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/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blipFill>
                <a:blip r:embed="rId15"/>
                <a:stretch>
                  <a:fillRect l="-19608" r="-980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/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blipFill>
                <a:blip r:embed="rId16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/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blipFill>
                <a:blip r:embed="rId17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56BDB66-A41F-444A-95C2-DA53B3DEAFEC}"/>
                  </a:ext>
                </a:extLst>
              </p:cNvPr>
              <p:cNvSpPr txBox="1"/>
              <p:nvPr/>
            </p:nvSpPr>
            <p:spPr>
              <a:xfrm>
                <a:off x="1119274" y="3183648"/>
                <a:ext cx="2019912" cy="5557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𝑝𝑙𝑎𝑛𝑐h𝑎𝑠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=250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í</m:t>
                          </m:r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F56BDB66-A41F-444A-95C2-DA53B3DEAF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274" y="3183648"/>
                <a:ext cx="2019912" cy="555793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2EF639D-E1FF-4096-9821-131BCB4A2575}"/>
                  </a:ext>
                </a:extLst>
              </p:cNvPr>
              <p:cNvSpPr txBox="1"/>
              <p:nvPr/>
            </p:nvSpPr>
            <p:spPr>
              <a:xfrm>
                <a:off x="371475" y="4004052"/>
                <a:ext cx="361041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𝑃𝑙𝑎𝑛𝑐h𝑎𝑠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6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0.3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0.025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2EF639D-E1FF-4096-9821-131BCB4A2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4004052"/>
                <a:ext cx="3610412" cy="276999"/>
              </a:xfrm>
              <a:prstGeom prst="rect">
                <a:avLst/>
              </a:prstGeom>
              <a:blipFill>
                <a:blip r:embed="rId19"/>
                <a:stretch>
                  <a:fillRect l="-1182" b="-888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B7A7EAB-80BA-45DA-8953-E4A9BF1BDCC9}"/>
                  </a:ext>
                </a:extLst>
              </p:cNvPr>
              <p:cNvSpPr txBox="1"/>
              <p:nvPr/>
            </p:nvSpPr>
            <p:spPr>
              <a:xfrm>
                <a:off x="1284712" y="4531619"/>
                <a:ext cx="1574662" cy="52591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𝑠𝑒𝑐𝑎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=800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𝑘𝑔</m:t>
                          </m:r>
                        </m:num>
                        <m:den>
                          <m:sSup>
                            <m:sSup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s-A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B7A7EAB-80BA-45DA-8953-E4A9BF1BDC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4712" y="4531619"/>
                <a:ext cx="1574662" cy="52591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9229F92-9FA4-4E31-8231-BB8A80FE3846}"/>
                  </a:ext>
                </a:extLst>
              </p:cNvPr>
              <p:cNvSpPr txBox="1"/>
              <p:nvPr/>
            </p:nvSpPr>
            <p:spPr>
              <a:xfrm>
                <a:off x="1702904" y="5336186"/>
                <a:ext cx="73827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𝑋𝑐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A9229F92-9FA4-4E31-8231-BB8A80FE38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904" y="5336186"/>
                <a:ext cx="738279" cy="276999"/>
              </a:xfrm>
              <a:prstGeom prst="rect">
                <a:avLst/>
              </a:prstGeom>
              <a:blipFill>
                <a:blip r:embed="rId21"/>
                <a:stretch>
                  <a:fillRect l="-7438" r="-826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5F2A6A2-4DC7-4D5F-A13E-3D20BBF59212}"/>
                  </a:ext>
                </a:extLst>
              </p:cNvPr>
              <p:cNvSpPr txBox="1"/>
              <p:nvPr/>
            </p:nvSpPr>
            <p:spPr>
              <a:xfrm>
                <a:off x="723684" y="5877796"/>
                <a:ext cx="281109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𝐷𝑎𝑡𝑜𝑠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𝑣𝑠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𝑝𝑜𝑠𝑡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𝑐𝑟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í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𝑡𝑖𝑐𝑜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5F2A6A2-4DC7-4D5F-A13E-3D20BBF592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84" y="5877796"/>
                <a:ext cx="2811091" cy="276999"/>
              </a:xfrm>
              <a:prstGeom prst="rect">
                <a:avLst/>
              </a:prstGeom>
              <a:blipFill>
                <a:blip r:embed="rId22"/>
                <a:stretch>
                  <a:fillRect l="-1735" t="-2174" r="-2603" b="-3260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Marcador de contenido 2">
            <a:extLst>
              <a:ext uri="{FF2B5EF4-FFF2-40B4-BE49-F238E27FC236}">
                <a16:creationId xmlns:a16="http://schemas.microsoft.com/office/drawing/2014/main" id="{AE0B139F-DBB6-4E8D-8EC8-9FD51B8DC030}"/>
              </a:ext>
            </a:extLst>
          </p:cNvPr>
          <p:cNvSpPr txBox="1">
            <a:spLocks/>
          </p:cNvSpPr>
          <p:nvPr/>
        </p:nvSpPr>
        <p:spPr>
          <a:xfrm>
            <a:off x="5042906" y="5834950"/>
            <a:ext cx="6908583" cy="5877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Planteemos primero la evolución del gas en un diagrama psicrométrico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21FB6D8E-657B-47D4-99CC-A68561F92714}"/>
              </a:ext>
            </a:extLst>
          </p:cNvPr>
          <p:cNvPicPr/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B01FD147-B57E-4207-88EA-E1112C15E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237" y="2876365"/>
            <a:ext cx="3405626" cy="283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9F2106E9-3A87-57F0-FD81-E5C692EC0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8E742399-5E94-83CF-68D3-B2588D590F3E}"/>
              </a:ext>
            </a:extLst>
          </p:cNvPr>
          <p:cNvSpPr txBox="1"/>
          <p:nvPr/>
        </p:nvSpPr>
        <p:spPr>
          <a:xfrm>
            <a:off x="6960490" y="2876365"/>
            <a:ext cx="340562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dirty="0"/>
              <a:t>Facu: “Este ejercicio es sencillo”</a:t>
            </a:r>
          </a:p>
          <a:p>
            <a:pPr algn="ctr"/>
            <a:endParaRPr lang="es-AR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9D9862AC-5528-0393-95CD-7FF64BD0F9CB}"/>
              </a:ext>
            </a:extLst>
          </p:cNvPr>
          <p:cNvSpPr txBox="1"/>
          <p:nvPr/>
        </p:nvSpPr>
        <p:spPr>
          <a:xfrm>
            <a:off x="6960490" y="3494811"/>
            <a:ext cx="276343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MX" dirty="0"/>
              <a:t>Estudiantes de OPIII:</a:t>
            </a:r>
          </a:p>
        </p:txBody>
      </p:sp>
      <p:sp>
        <p:nvSpPr>
          <p:cNvPr id="29" name="Marcador de número de diapositiva 28">
            <a:extLst>
              <a:ext uri="{FF2B5EF4-FFF2-40B4-BE49-F238E27FC236}">
                <a16:creationId xmlns:a16="http://schemas.microsoft.com/office/drawing/2014/main" id="{A129B6B3-D922-9769-0BDE-3FAEF5FC9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559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9" grpId="0"/>
      <p:bldP spid="20" grpId="0"/>
      <p:bldP spid="21" grpId="0"/>
      <p:bldP spid="22" grpId="0"/>
      <p:bldP spid="35" grpId="0"/>
      <p:bldP spid="37" grpId="0"/>
      <p:bldP spid="38" grpId="0"/>
      <p:bldP spid="39" grpId="0"/>
      <p:bldP spid="41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Planteo</a:t>
            </a:r>
            <a:endParaRPr lang="en-US" dirty="0"/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376C8-C7EA-4E79-AED2-34BA50111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03" y="1330623"/>
            <a:ext cx="11693794" cy="17237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/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blipFill>
                <a:blip r:embed="rId5"/>
                <a:stretch>
                  <a:fillRect l="-12500" r="-8333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/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blipFill>
                <a:blip r:embed="rId6"/>
                <a:stretch>
                  <a:fillRect l="-13636" r="-9091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/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blipFill>
                <a:blip r:embed="rId7"/>
                <a:stretch>
                  <a:fillRect l="-12676" r="-1408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/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blipFill>
                <a:blip r:embed="rId8"/>
                <a:stretch>
                  <a:fillRect l="-12000" r="-1333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/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blipFill>
                <a:blip r:embed="rId9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/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blipFill>
                <a:blip r:embed="rId10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/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blipFill>
                <a:blip r:embed="rId11"/>
                <a:stretch>
                  <a:fillRect l="-31034" r="-34483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/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blipFill>
                <a:blip r:embed="rId1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/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blipFill>
                <a:blip r:embed="rId13"/>
                <a:stretch>
                  <a:fillRect l="-35714" r="-3571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/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blipFill>
                <a:blip r:embed="rId14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/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blipFill>
                <a:blip r:embed="rId15"/>
                <a:stretch>
                  <a:fillRect l="-19608" r="-980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/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blipFill>
                <a:blip r:embed="rId16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/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blipFill>
                <a:blip r:embed="rId17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DA9D686B-9C44-4155-9626-7E8BDD5E6A9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804944" y="2981122"/>
            <a:ext cx="4598048" cy="3357645"/>
          </a:xfrm>
          <a:prstGeom prst="rect">
            <a:avLst/>
          </a:prstGeom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2EA7D853-A292-48E6-A5CC-6C77811801E9}"/>
              </a:ext>
            </a:extLst>
          </p:cNvPr>
          <p:cNvSpPr/>
          <p:nvPr/>
        </p:nvSpPr>
        <p:spPr>
          <a:xfrm>
            <a:off x="249103" y="2404990"/>
            <a:ext cx="712922" cy="83697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57A54EF-CF2C-4676-A67F-950552383E6F}"/>
              </a:ext>
            </a:extLst>
          </p:cNvPr>
          <p:cNvCxnSpPr>
            <a:cxnSpLocks/>
          </p:cNvCxnSpPr>
          <p:nvPr/>
        </p:nvCxnSpPr>
        <p:spPr>
          <a:xfrm>
            <a:off x="5086350" y="5833393"/>
            <a:ext cx="0" cy="33612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F8B29BB-9391-48A0-A4CD-7395CD1E05BC}"/>
              </a:ext>
            </a:extLst>
          </p:cNvPr>
          <p:cNvCxnSpPr>
            <a:cxnSpLocks/>
          </p:cNvCxnSpPr>
          <p:nvPr/>
        </p:nvCxnSpPr>
        <p:spPr>
          <a:xfrm flipH="1" flipV="1">
            <a:off x="4330889" y="5329367"/>
            <a:ext cx="766690" cy="523716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7810EB8-DDDF-40F9-AEFE-4A93F89DE2E7}"/>
              </a:ext>
            </a:extLst>
          </p:cNvPr>
          <p:cNvCxnSpPr>
            <a:cxnSpLocks/>
          </p:cNvCxnSpPr>
          <p:nvPr/>
        </p:nvCxnSpPr>
        <p:spPr>
          <a:xfrm>
            <a:off x="4330889" y="5315462"/>
            <a:ext cx="0" cy="854056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3549891-C69D-4155-99E5-EDE089F0E52B}"/>
              </a:ext>
            </a:extLst>
          </p:cNvPr>
          <p:cNvCxnSpPr>
            <a:cxnSpLocks/>
          </p:cNvCxnSpPr>
          <p:nvPr/>
        </p:nvCxnSpPr>
        <p:spPr>
          <a:xfrm flipV="1">
            <a:off x="5086350" y="5833393"/>
            <a:ext cx="1822450" cy="54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E2600A8A-6E3D-49B6-9903-5473D1A9E8DC}"/>
              </a:ext>
            </a:extLst>
          </p:cNvPr>
          <p:cNvCxnSpPr>
            <a:cxnSpLocks/>
          </p:cNvCxnSpPr>
          <p:nvPr/>
        </p:nvCxnSpPr>
        <p:spPr>
          <a:xfrm flipH="1" flipV="1">
            <a:off x="5622925" y="5277677"/>
            <a:ext cx="1285875" cy="56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EBB1540-79FE-47F1-9779-7080FA49F1BE}"/>
              </a:ext>
            </a:extLst>
          </p:cNvPr>
          <p:cNvCxnSpPr>
            <a:cxnSpLocks/>
          </p:cNvCxnSpPr>
          <p:nvPr/>
        </p:nvCxnSpPr>
        <p:spPr>
          <a:xfrm>
            <a:off x="5622925" y="5268022"/>
            <a:ext cx="1241425" cy="83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DD74F90-D82F-4D6D-AEB3-DCFFAE10CD03}"/>
              </a:ext>
            </a:extLst>
          </p:cNvPr>
          <p:cNvCxnSpPr>
            <a:cxnSpLocks/>
            <a:endCxn id="80" idx="94"/>
          </p:cNvCxnSpPr>
          <p:nvPr/>
        </p:nvCxnSpPr>
        <p:spPr>
          <a:xfrm flipH="1" flipV="1">
            <a:off x="6150657" y="5025962"/>
            <a:ext cx="713696" cy="258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AE4993A4-DB26-44B8-A1B6-C73ABC8AECC5}"/>
              </a:ext>
            </a:extLst>
          </p:cNvPr>
          <p:cNvCxnSpPr>
            <a:cxnSpLocks/>
          </p:cNvCxnSpPr>
          <p:nvPr/>
        </p:nvCxnSpPr>
        <p:spPr>
          <a:xfrm>
            <a:off x="6150657" y="5025962"/>
            <a:ext cx="71369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82D3D7C5-63D5-4F7D-8A84-4CE5C6B29216}"/>
              </a:ext>
            </a:extLst>
          </p:cNvPr>
          <p:cNvCxnSpPr>
            <a:cxnSpLocks/>
          </p:cNvCxnSpPr>
          <p:nvPr/>
        </p:nvCxnSpPr>
        <p:spPr>
          <a:xfrm flipH="1" flipV="1">
            <a:off x="6454833" y="4886762"/>
            <a:ext cx="409517" cy="13709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EE298313-E19A-413B-B91F-ACE194C5ED85}"/>
              </a:ext>
            </a:extLst>
          </p:cNvPr>
          <p:cNvSpPr/>
          <p:nvPr/>
        </p:nvSpPr>
        <p:spPr>
          <a:xfrm>
            <a:off x="4004357" y="3851212"/>
            <a:ext cx="3940175" cy="1698625"/>
          </a:xfrm>
          <a:custGeom>
            <a:avLst/>
            <a:gdLst>
              <a:gd name="connsiteX0" fmla="*/ 0 w 3940175"/>
              <a:gd name="connsiteY0" fmla="*/ 1682750 h 1698625"/>
              <a:gd name="connsiteX1" fmla="*/ 15875 w 3940175"/>
              <a:gd name="connsiteY1" fmla="*/ 1685925 h 1698625"/>
              <a:gd name="connsiteX2" fmla="*/ 41275 w 3940175"/>
              <a:gd name="connsiteY2" fmla="*/ 1692275 h 1698625"/>
              <a:gd name="connsiteX3" fmla="*/ 95250 w 3940175"/>
              <a:gd name="connsiteY3" fmla="*/ 1695450 h 1698625"/>
              <a:gd name="connsiteX4" fmla="*/ 142875 w 3940175"/>
              <a:gd name="connsiteY4" fmla="*/ 1698625 h 1698625"/>
              <a:gd name="connsiteX5" fmla="*/ 282575 w 3940175"/>
              <a:gd name="connsiteY5" fmla="*/ 1695450 h 1698625"/>
              <a:gd name="connsiteX6" fmla="*/ 311150 w 3940175"/>
              <a:gd name="connsiteY6" fmla="*/ 1692275 h 1698625"/>
              <a:gd name="connsiteX7" fmla="*/ 349250 w 3940175"/>
              <a:gd name="connsiteY7" fmla="*/ 1689100 h 1698625"/>
              <a:gd name="connsiteX8" fmla="*/ 374650 w 3940175"/>
              <a:gd name="connsiteY8" fmla="*/ 1685925 h 1698625"/>
              <a:gd name="connsiteX9" fmla="*/ 412750 w 3940175"/>
              <a:gd name="connsiteY9" fmla="*/ 1682750 h 1698625"/>
              <a:gd name="connsiteX10" fmla="*/ 444500 w 3940175"/>
              <a:gd name="connsiteY10" fmla="*/ 1679575 h 1698625"/>
              <a:gd name="connsiteX11" fmla="*/ 539750 w 3940175"/>
              <a:gd name="connsiteY11" fmla="*/ 1670050 h 1698625"/>
              <a:gd name="connsiteX12" fmla="*/ 555625 w 3940175"/>
              <a:gd name="connsiteY12" fmla="*/ 1666875 h 1698625"/>
              <a:gd name="connsiteX13" fmla="*/ 574675 w 3940175"/>
              <a:gd name="connsiteY13" fmla="*/ 1663700 h 1698625"/>
              <a:gd name="connsiteX14" fmla="*/ 584200 w 3940175"/>
              <a:gd name="connsiteY14" fmla="*/ 1660525 h 1698625"/>
              <a:gd name="connsiteX15" fmla="*/ 622300 w 3940175"/>
              <a:gd name="connsiteY15" fmla="*/ 1654175 h 1698625"/>
              <a:gd name="connsiteX16" fmla="*/ 679450 w 3940175"/>
              <a:gd name="connsiteY16" fmla="*/ 1644650 h 1698625"/>
              <a:gd name="connsiteX17" fmla="*/ 701675 w 3940175"/>
              <a:gd name="connsiteY17" fmla="*/ 1641475 h 1698625"/>
              <a:gd name="connsiteX18" fmla="*/ 727075 w 3940175"/>
              <a:gd name="connsiteY18" fmla="*/ 1638300 h 1698625"/>
              <a:gd name="connsiteX19" fmla="*/ 825500 w 3940175"/>
              <a:gd name="connsiteY19" fmla="*/ 1631950 h 1698625"/>
              <a:gd name="connsiteX20" fmla="*/ 889000 w 3940175"/>
              <a:gd name="connsiteY20" fmla="*/ 1625600 h 1698625"/>
              <a:gd name="connsiteX21" fmla="*/ 917575 w 3940175"/>
              <a:gd name="connsiteY21" fmla="*/ 1622425 h 1698625"/>
              <a:gd name="connsiteX22" fmla="*/ 955675 w 3940175"/>
              <a:gd name="connsiteY22" fmla="*/ 1616075 h 1698625"/>
              <a:gd name="connsiteX23" fmla="*/ 1012825 w 3940175"/>
              <a:gd name="connsiteY23" fmla="*/ 1609725 h 1698625"/>
              <a:gd name="connsiteX24" fmla="*/ 1038225 w 3940175"/>
              <a:gd name="connsiteY24" fmla="*/ 1603375 h 1698625"/>
              <a:gd name="connsiteX25" fmla="*/ 1082675 w 3940175"/>
              <a:gd name="connsiteY25" fmla="*/ 1593850 h 1698625"/>
              <a:gd name="connsiteX26" fmla="*/ 1092200 w 3940175"/>
              <a:gd name="connsiteY26" fmla="*/ 1590675 h 1698625"/>
              <a:gd name="connsiteX27" fmla="*/ 1117600 w 3940175"/>
              <a:gd name="connsiteY27" fmla="*/ 1584325 h 1698625"/>
              <a:gd name="connsiteX28" fmla="*/ 1133475 w 3940175"/>
              <a:gd name="connsiteY28" fmla="*/ 1577975 h 1698625"/>
              <a:gd name="connsiteX29" fmla="*/ 1158875 w 3940175"/>
              <a:gd name="connsiteY29" fmla="*/ 1571625 h 1698625"/>
              <a:gd name="connsiteX30" fmla="*/ 1171575 w 3940175"/>
              <a:gd name="connsiteY30" fmla="*/ 1568450 h 1698625"/>
              <a:gd name="connsiteX31" fmla="*/ 1181100 w 3940175"/>
              <a:gd name="connsiteY31" fmla="*/ 1565275 h 1698625"/>
              <a:gd name="connsiteX32" fmla="*/ 1196975 w 3940175"/>
              <a:gd name="connsiteY32" fmla="*/ 1562100 h 1698625"/>
              <a:gd name="connsiteX33" fmla="*/ 1235075 w 3940175"/>
              <a:gd name="connsiteY33" fmla="*/ 1552575 h 1698625"/>
              <a:gd name="connsiteX34" fmla="*/ 1247775 w 3940175"/>
              <a:gd name="connsiteY34" fmla="*/ 1549400 h 1698625"/>
              <a:gd name="connsiteX35" fmla="*/ 1260475 w 3940175"/>
              <a:gd name="connsiteY35" fmla="*/ 1546225 h 1698625"/>
              <a:gd name="connsiteX36" fmla="*/ 1273175 w 3940175"/>
              <a:gd name="connsiteY36" fmla="*/ 1539875 h 1698625"/>
              <a:gd name="connsiteX37" fmla="*/ 1292225 w 3940175"/>
              <a:gd name="connsiteY37" fmla="*/ 1533525 h 1698625"/>
              <a:gd name="connsiteX38" fmla="*/ 1301750 w 3940175"/>
              <a:gd name="connsiteY38" fmla="*/ 1530350 h 1698625"/>
              <a:gd name="connsiteX39" fmla="*/ 1314450 w 3940175"/>
              <a:gd name="connsiteY39" fmla="*/ 1527175 h 1698625"/>
              <a:gd name="connsiteX40" fmla="*/ 1323975 w 3940175"/>
              <a:gd name="connsiteY40" fmla="*/ 1524000 h 1698625"/>
              <a:gd name="connsiteX41" fmla="*/ 1352550 w 3940175"/>
              <a:gd name="connsiteY41" fmla="*/ 1517650 h 1698625"/>
              <a:gd name="connsiteX42" fmla="*/ 1387475 w 3940175"/>
              <a:gd name="connsiteY42" fmla="*/ 1504950 h 1698625"/>
              <a:gd name="connsiteX43" fmla="*/ 1387475 w 3940175"/>
              <a:gd name="connsiteY43" fmla="*/ 1504950 h 1698625"/>
              <a:gd name="connsiteX44" fmla="*/ 1416050 w 3940175"/>
              <a:gd name="connsiteY44" fmla="*/ 1495425 h 1698625"/>
              <a:gd name="connsiteX45" fmla="*/ 1428750 w 3940175"/>
              <a:gd name="connsiteY45" fmla="*/ 1489075 h 1698625"/>
              <a:gd name="connsiteX46" fmla="*/ 1441450 w 3940175"/>
              <a:gd name="connsiteY46" fmla="*/ 1485900 h 1698625"/>
              <a:gd name="connsiteX47" fmla="*/ 1460500 w 3940175"/>
              <a:gd name="connsiteY47" fmla="*/ 1479550 h 1698625"/>
              <a:gd name="connsiteX48" fmla="*/ 1470025 w 3940175"/>
              <a:gd name="connsiteY48" fmla="*/ 1476375 h 1698625"/>
              <a:gd name="connsiteX49" fmla="*/ 1479550 w 3940175"/>
              <a:gd name="connsiteY49" fmla="*/ 1473200 h 1698625"/>
              <a:gd name="connsiteX50" fmla="*/ 1492250 w 3940175"/>
              <a:gd name="connsiteY50" fmla="*/ 1470025 h 1698625"/>
              <a:gd name="connsiteX51" fmla="*/ 1511300 w 3940175"/>
              <a:gd name="connsiteY51" fmla="*/ 1463675 h 1698625"/>
              <a:gd name="connsiteX52" fmla="*/ 1530350 w 3940175"/>
              <a:gd name="connsiteY52" fmla="*/ 1457325 h 1698625"/>
              <a:gd name="connsiteX53" fmla="*/ 1539875 w 3940175"/>
              <a:gd name="connsiteY53" fmla="*/ 1454150 h 1698625"/>
              <a:gd name="connsiteX54" fmla="*/ 1549400 w 3940175"/>
              <a:gd name="connsiteY54" fmla="*/ 1450975 h 1698625"/>
              <a:gd name="connsiteX55" fmla="*/ 1565275 w 3940175"/>
              <a:gd name="connsiteY55" fmla="*/ 1444625 h 1698625"/>
              <a:gd name="connsiteX56" fmla="*/ 1574800 w 3940175"/>
              <a:gd name="connsiteY56" fmla="*/ 1438275 h 1698625"/>
              <a:gd name="connsiteX57" fmla="*/ 1597025 w 3940175"/>
              <a:gd name="connsiteY57" fmla="*/ 1431925 h 1698625"/>
              <a:gd name="connsiteX58" fmla="*/ 1609725 w 3940175"/>
              <a:gd name="connsiteY58" fmla="*/ 1425575 h 1698625"/>
              <a:gd name="connsiteX59" fmla="*/ 1625600 w 3940175"/>
              <a:gd name="connsiteY59" fmla="*/ 1419225 h 1698625"/>
              <a:gd name="connsiteX60" fmla="*/ 1641475 w 3940175"/>
              <a:gd name="connsiteY60" fmla="*/ 1409700 h 1698625"/>
              <a:gd name="connsiteX61" fmla="*/ 1666875 w 3940175"/>
              <a:gd name="connsiteY61" fmla="*/ 1403350 h 1698625"/>
              <a:gd name="connsiteX62" fmla="*/ 1679575 w 3940175"/>
              <a:gd name="connsiteY62" fmla="*/ 1397000 h 1698625"/>
              <a:gd name="connsiteX63" fmla="*/ 1701800 w 3940175"/>
              <a:gd name="connsiteY63" fmla="*/ 1390650 h 1698625"/>
              <a:gd name="connsiteX64" fmla="*/ 1720850 w 3940175"/>
              <a:gd name="connsiteY64" fmla="*/ 1381125 h 1698625"/>
              <a:gd name="connsiteX65" fmla="*/ 1733550 w 3940175"/>
              <a:gd name="connsiteY65" fmla="*/ 1374775 h 1698625"/>
              <a:gd name="connsiteX66" fmla="*/ 1743075 w 3940175"/>
              <a:gd name="connsiteY66" fmla="*/ 1371600 h 1698625"/>
              <a:gd name="connsiteX67" fmla="*/ 1765300 w 3940175"/>
              <a:gd name="connsiteY67" fmla="*/ 1358900 h 1698625"/>
              <a:gd name="connsiteX68" fmla="*/ 1778000 w 3940175"/>
              <a:gd name="connsiteY68" fmla="*/ 1355725 h 1698625"/>
              <a:gd name="connsiteX69" fmla="*/ 1803400 w 3940175"/>
              <a:gd name="connsiteY69" fmla="*/ 1339850 h 1698625"/>
              <a:gd name="connsiteX70" fmla="*/ 1816100 w 3940175"/>
              <a:gd name="connsiteY70" fmla="*/ 1336675 h 1698625"/>
              <a:gd name="connsiteX71" fmla="*/ 1835150 w 3940175"/>
              <a:gd name="connsiteY71" fmla="*/ 1323975 h 1698625"/>
              <a:gd name="connsiteX72" fmla="*/ 1844675 w 3940175"/>
              <a:gd name="connsiteY72" fmla="*/ 1320800 h 1698625"/>
              <a:gd name="connsiteX73" fmla="*/ 1854200 w 3940175"/>
              <a:gd name="connsiteY73" fmla="*/ 1314450 h 1698625"/>
              <a:gd name="connsiteX74" fmla="*/ 1863725 w 3940175"/>
              <a:gd name="connsiteY74" fmla="*/ 1311275 h 1698625"/>
              <a:gd name="connsiteX75" fmla="*/ 1876425 w 3940175"/>
              <a:gd name="connsiteY75" fmla="*/ 1304925 h 1698625"/>
              <a:gd name="connsiteX76" fmla="*/ 1885950 w 3940175"/>
              <a:gd name="connsiteY76" fmla="*/ 1298575 h 1698625"/>
              <a:gd name="connsiteX77" fmla="*/ 1895475 w 3940175"/>
              <a:gd name="connsiteY77" fmla="*/ 1295400 h 1698625"/>
              <a:gd name="connsiteX78" fmla="*/ 1905000 w 3940175"/>
              <a:gd name="connsiteY78" fmla="*/ 1289050 h 1698625"/>
              <a:gd name="connsiteX79" fmla="*/ 1920875 w 3940175"/>
              <a:gd name="connsiteY79" fmla="*/ 1282700 h 1698625"/>
              <a:gd name="connsiteX80" fmla="*/ 1930400 w 3940175"/>
              <a:gd name="connsiteY80" fmla="*/ 1276350 h 1698625"/>
              <a:gd name="connsiteX81" fmla="*/ 1952625 w 3940175"/>
              <a:gd name="connsiteY81" fmla="*/ 1270000 h 1698625"/>
              <a:gd name="connsiteX82" fmla="*/ 1968500 w 3940175"/>
              <a:gd name="connsiteY82" fmla="*/ 1260475 h 1698625"/>
              <a:gd name="connsiteX83" fmla="*/ 1987550 w 3940175"/>
              <a:gd name="connsiteY83" fmla="*/ 1254125 h 1698625"/>
              <a:gd name="connsiteX84" fmla="*/ 2000250 w 3940175"/>
              <a:gd name="connsiteY84" fmla="*/ 1244600 h 1698625"/>
              <a:gd name="connsiteX85" fmla="*/ 2009775 w 3940175"/>
              <a:gd name="connsiteY85" fmla="*/ 1241425 h 1698625"/>
              <a:gd name="connsiteX86" fmla="*/ 2035175 w 3940175"/>
              <a:gd name="connsiteY86" fmla="*/ 1228725 h 1698625"/>
              <a:gd name="connsiteX87" fmla="*/ 2047875 w 3940175"/>
              <a:gd name="connsiteY87" fmla="*/ 1222375 h 1698625"/>
              <a:gd name="connsiteX88" fmla="*/ 2057400 w 3940175"/>
              <a:gd name="connsiteY88" fmla="*/ 1216025 h 1698625"/>
              <a:gd name="connsiteX89" fmla="*/ 2070100 w 3940175"/>
              <a:gd name="connsiteY89" fmla="*/ 1212850 h 1698625"/>
              <a:gd name="connsiteX90" fmla="*/ 2089150 w 3940175"/>
              <a:gd name="connsiteY90" fmla="*/ 1200150 h 1698625"/>
              <a:gd name="connsiteX91" fmla="*/ 2098675 w 3940175"/>
              <a:gd name="connsiteY91" fmla="*/ 1196975 h 1698625"/>
              <a:gd name="connsiteX92" fmla="*/ 2108200 w 3940175"/>
              <a:gd name="connsiteY92" fmla="*/ 1190625 h 1698625"/>
              <a:gd name="connsiteX93" fmla="*/ 2127250 w 3940175"/>
              <a:gd name="connsiteY93" fmla="*/ 1184275 h 1698625"/>
              <a:gd name="connsiteX94" fmla="*/ 2146300 w 3940175"/>
              <a:gd name="connsiteY94" fmla="*/ 1174750 h 1698625"/>
              <a:gd name="connsiteX95" fmla="*/ 2155825 w 3940175"/>
              <a:gd name="connsiteY95" fmla="*/ 1168400 h 1698625"/>
              <a:gd name="connsiteX96" fmla="*/ 2174875 w 3940175"/>
              <a:gd name="connsiteY96" fmla="*/ 1162050 h 1698625"/>
              <a:gd name="connsiteX97" fmla="*/ 2193925 w 3940175"/>
              <a:gd name="connsiteY97" fmla="*/ 1155700 h 1698625"/>
              <a:gd name="connsiteX98" fmla="*/ 2203450 w 3940175"/>
              <a:gd name="connsiteY98" fmla="*/ 1152525 h 1698625"/>
              <a:gd name="connsiteX99" fmla="*/ 2232025 w 3940175"/>
              <a:gd name="connsiteY99" fmla="*/ 1139825 h 1698625"/>
              <a:gd name="connsiteX100" fmla="*/ 2241550 w 3940175"/>
              <a:gd name="connsiteY100" fmla="*/ 1136650 h 1698625"/>
              <a:gd name="connsiteX101" fmla="*/ 2251075 w 3940175"/>
              <a:gd name="connsiteY101" fmla="*/ 1130300 h 1698625"/>
              <a:gd name="connsiteX102" fmla="*/ 2270125 w 3940175"/>
              <a:gd name="connsiteY102" fmla="*/ 1123950 h 1698625"/>
              <a:gd name="connsiteX103" fmla="*/ 2279650 w 3940175"/>
              <a:gd name="connsiteY103" fmla="*/ 1117600 h 1698625"/>
              <a:gd name="connsiteX104" fmla="*/ 2298700 w 3940175"/>
              <a:gd name="connsiteY104" fmla="*/ 1111250 h 1698625"/>
              <a:gd name="connsiteX105" fmla="*/ 2317750 w 3940175"/>
              <a:gd name="connsiteY105" fmla="*/ 1101725 h 1698625"/>
              <a:gd name="connsiteX106" fmla="*/ 2327275 w 3940175"/>
              <a:gd name="connsiteY106" fmla="*/ 1095375 h 1698625"/>
              <a:gd name="connsiteX107" fmla="*/ 2346325 w 3940175"/>
              <a:gd name="connsiteY107" fmla="*/ 1089025 h 1698625"/>
              <a:gd name="connsiteX108" fmla="*/ 2355850 w 3940175"/>
              <a:gd name="connsiteY108" fmla="*/ 1085850 h 1698625"/>
              <a:gd name="connsiteX109" fmla="*/ 2365375 w 3940175"/>
              <a:gd name="connsiteY109" fmla="*/ 1082675 h 1698625"/>
              <a:gd name="connsiteX110" fmla="*/ 2374900 w 3940175"/>
              <a:gd name="connsiteY110" fmla="*/ 1076325 h 1698625"/>
              <a:gd name="connsiteX111" fmla="*/ 2393950 w 3940175"/>
              <a:gd name="connsiteY111" fmla="*/ 1069975 h 1698625"/>
              <a:gd name="connsiteX112" fmla="*/ 2403475 w 3940175"/>
              <a:gd name="connsiteY112" fmla="*/ 1063625 h 1698625"/>
              <a:gd name="connsiteX113" fmla="*/ 2413000 w 3940175"/>
              <a:gd name="connsiteY113" fmla="*/ 1060450 h 1698625"/>
              <a:gd name="connsiteX114" fmla="*/ 2432050 w 3940175"/>
              <a:gd name="connsiteY114" fmla="*/ 1047750 h 1698625"/>
              <a:gd name="connsiteX115" fmla="*/ 2454275 w 3940175"/>
              <a:gd name="connsiteY115" fmla="*/ 1038225 h 1698625"/>
              <a:gd name="connsiteX116" fmla="*/ 2473325 w 3940175"/>
              <a:gd name="connsiteY116" fmla="*/ 1031875 h 1698625"/>
              <a:gd name="connsiteX117" fmla="*/ 2482850 w 3940175"/>
              <a:gd name="connsiteY117" fmla="*/ 1025525 h 1698625"/>
              <a:gd name="connsiteX118" fmla="*/ 2492375 w 3940175"/>
              <a:gd name="connsiteY118" fmla="*/ 1022350 h 1698625"/>
              <a:gd name="connsiteX119" fmla="*/ 2511425 w 3940175"/>
              <a:gd name="connsiteY119" fmla="*/ 1009650 h 1698625"/>
              <a:gd name="connsiteX120" fmla="*/ 2530475 w 3940175"/>
              <a:gd name="connsiteY120" fmla="*/ 1003300 h 1698625"/>
              <a:gd name="connsiteX121" fmla="*/ 2543175 w 3940175"/>
              <a:gd name="connsiteY121" fmla="*/ 993775 h 1698625"/>
              <a:gd name="connsiteX122" fmla="*/ 2552700 w 3940175"/>
              <a:gd name="connsiteY122" fmla="*/ 990600 h 1698625"/>
              <a:gd name="connsiteX123" fmla="*/ 2565400 w 3940175"/>
              <a:gd name="connsiteY123" fmla="*/ 984250 h 1698625"/>
              <a:gd name="connsiteX124" fmla="*/ 2574925 w 3940175"/>
              <a:gd name="connsiteY124" fmla="*/ 977900 h 1698625"/>
              <a:gd name="connsiteX125" fmla="*/ 2593975 w 3940175"/>
              <a:gd name="connsiteY125" fmla="*/ 971550 h 1698625"/>
              <a:gd name="connsiteX126" fmla="*/ 2619375 w 3940175"/>
              <a:gd name="connsiteY126" fmla="*/ 958850 h 1698625"/>
              <a:gd name="connsiteX127" fmla="*/ 2632075 w 3940175"/>
              <a:gd name="connsiteY127" fmla="*/ 952500 h 1698625"/>
              <a:gd name="connsiteX128" fmla="*/ 2654300 w 3940175"/>
              <a:gd name="connsiteY128" fmla="*/ 939800 h 1698625"/>
              <a:gd name="connsiteX129" fmla="*/ 2686050 w 3940175"/>
              <a:gd name="connsiteY129" fmla="*/ 927100 h 1698625"/>
              <a:gd name="connsiteX130" fmla="*/ 2698750 w 3940175"/>
              <a:gd name="connsiteY130" fmla="*/ 917575 h 1698625"/>
              <a:gd name="connsiteX131" fmla="*/ 2708275 w 3940175"/>
              <a:gd name="connsiteY131" fmla="*/ 914400 h 1698625"/>
              <a:gd name="connsiteX132" fmla="*/ 2720975 w 3940175"/>
              <a:gd name="connsiteY132" fmla="*/ 908050 h 1698625"/>
              <a:gd name="connsiteX133" fmla="*/ 2733675 w 3940175"/>
              <a:gd name="connsiteY133" fmla="*/ 898525 h 1698625"/>
              <a:gd name="connsiteX134" fmla="*/ 2759075 w 3940175"/>
              <a:gd name="connsiteY134" fmla="*/ 885825 h 1698625"/>
              <a:gd name="connsiteX135" fmla="*/ 2771775 w 3940175"/>
              <a:gd name="connsiteY135" fmla="*/ 879475 h 1698625"/>
              <a:gd name="connsiteX136" fmla="*/ 2781300 w 3940175"/>
              <a:gd name="connsiteY136" fmla="*/ 873125 h 1698625"/>
              <a:gd name="connsiteX137" fmla="*/ 2790825 w 3940175"/>
              <a:gd name="connsiteY137" fmla="*/ 869950 h 1698625"/>
              <a:gd name="connsiteX138" fmla="*/ 2813050 w 3940175"/>
              <a:gd name="connsiteY138" fmla="*/ 857250 h 1698625"/>
              <a:gd name="connsiteX139" fmla="*/ 2825750 w 3940175"/>
              <a:gd name="connsiteY139" fmla="*/ 854075 h 1698625"/>
              <a:gd name="connsiteX140" fmla="*/ 2854325 w 3940175"/>
              <a:gd name="connsiteY140" fmla="*/ 838200 h 1698625"/>
              <a:gd name="connsiteX141" fmla="*/ 2879725 w 3940175"/>
              <a:gd name="connsiteY141" fmla="*/ 825500 h 1698625"/>
              <a:gd name="connsiteX142" fmla="*/ 2905125 w 3940175"/>
              <a:gd name="connsiteY142" fmla="*/ 812800 h 1698625"/>
              <a:gd name="connsiteX143" fmla="*/ 2930525 w 3940175"/>
              <a:gd name="connsiteY143" fmla="*/ 796925 h 1698625"/>
              <a:gd name="connsiteX144" fmla="*/ 2959100 w 3940175"/>
              <a:gd name="connsiteY144" fmla="*/ 784225 h 1698625"/>
              <a:gd name="connsiteX145" fmla="*/ 2971800 w 3940175"/>
              <a:gd name="connsiteY145" fmla="*/ 774700 h 1698625"/>
              <a:gd name="connsiteX146" fmla="*/ 2987675 w 3940175"/>
              <a:gd name="connsiteY146" fmla="*/ 768350 h 1698625"/>
              <a:gd name="connsiteX147" fmla="*/ 3013075 w 3940175"/>
              <a:gd name="connsiteY147" fmla="*/ 752475 h 1698625"/>
              <a:gd name="connsiteX148" fmla="*/ 3041650 w 3940175"/>
              <a:gd name="connsiteY148" fmla="*/ 739775 h 1698625"/>
              <a:gd name="connsiteX149" fmla="*/ 3060700 w 3940175"/>
              <a:gd name="connsiteY149" fmla="*/ 727075 h 1698625"/>
              <a:gd name="connsiteX150" fmla="*/ 3073400 w 3940175"/>
              <a:gd name="connsiteY150" fmla="*/ 720725 h 1698625"/>
              <a:gd name="connsiteX151" fmla="*/ 3089275 w 3940175"/>
              <a:gd name="connsiteY151" fmla="*/ 711200 h 1698625"/>
              <a:gd name="connsiteX152" fmla="*/ 3105150 w 3940175"/>
              <a:gd name="connsiteY152" fmla="*/ 704850 h 1698625"/>
              <a:gd name="connsiteX153" fmla="*/ 3133725 w 3940175"/>
              <a:gd name="connsiteY153" fmla="*/ 685800 h 1698625"/>
              <a:gd name="connsiteX154" fmla="*/ 3159125 w 3940175"/>
              <a:gd name="connsiteY154" fmla="*/ 673100 h 1698625"/>
              <a:gd name="connsiteX155" fmla="*/ 3184525 w 3940175"/>
              <a:gd name="connsiteY155" fmla="*/ 654050 h 1698625"/>
              <a:gd name="connsiteX156" fmla="*/ 3197225 w 3940175"/>
              <a:gd name="connsiteY156" fmla="*/ 647700 h 1698625"/>
              <a:gd name="connsiteX157" fmla="*/ 3222625 w 3940175"/>
              <a:gd name="connsiteY157" fmla="*/ 628650 h 1698625"/>
              <a:gd name="connsiteX158" fmla="*/ 3235325 w 3940175"/>
              <a:gd name="connsiteY158" fmla="*/ 622300 h 1698625"/>
              <a:gd name="connsiteX159" fmla="*/ 3254375 w 3940175"/>
              <a:gd name="connsiteY159" fmla="*/ 609600 h 1698625"/>
              <a:gd name="connsiteX160" fmla="*/ 3267075 w 3940175"/>
              <a:gd name="connsiteY160" fmla="*/ 600075 h 1698625"/>
              <a:gd name="connsiteX161" fmla="*/ 3279775 w 3940175"/>
              <a:gd name="connsiteY161" fmla="*/ 593725 h 1698625"/>
              <a:gd name="connsiteX162" fmla="*/ 3289300 w 3940175"/>
              <a:gd name="connsiteY162" fmla="*/ 587375 h 1698625"/>
              <a:gd name="connsiteX163" fmla="*/ 3302000 w 3940175"/>
              <a:gd name="connsiteY163" fmla="*/ 581025 h 1698625"/>
              <a:gd name="connsiteX164" fmla="*/ 3311525 w 3940175"/>
              <a:gd name="connsiteY164" fmla="*/ 574675 h 1698625"/>
              <a:gd name="connsiteX165" fmla="*/ 3321050 w 3940175"/>
              <a:gd name="connsiteY165" fmla="*/ 565150 h 1698625"/>
              <a:gd name="connsiteX166" fmla="*/ 3336925 w 3940175"/>
              <a:gd name="connsiteY166" fmla="*/ 558800 h 1698625"/>
              <a:gd name="connsiteX167" fmla="*/ 3349625 w 3940175"/>
              <a:gd name="connsiteY167" fmla="*/ 549275 h 1698625"/>
              <a:gd name="connsiteX168" fmla="*/ 3362325 w 3940175"/>
              <a:gd name="connsiteY168" fmla="*/ 542925 h 1698625"/>
              <a:gd name="connsiteX169" fmla="*/ 3387725 w 3940175"/>
              <a:gd name="connsiteY169" fmla="*/ 523875 h 1698625"/>
              <a:gd name="connsiteX170" fmla="*/ 3400425 w 3940175"/>
              <a:gd name="connsiteY170" fmla="*/ 514350 h 1698625"/>
              <a:gd name="connsiteX171" fmla="*/ 3409950 w 3940175"/>
              <a:gd name="connsiteY171" fmla="*/ 508000 h 1698625"/>
              <a:gd name="connsiteX172" fmla="*/ 3435350 w 3940175"/>
              <a:gd name="connsiteY172" fmla="*/ 488950 h 1698625"/>
              <a:gd name="connsiteX173" fmla="*/ 3448050 w 3940175"/>
              <a:gd name="connsiteY173" fmla="*/ 479425 h 1698625"/>
              <a:gd name="connsiteX174" fmla="*/ 3457575 w 3940175"/>
              <a:gd name="connsiteY174" fmla="*/ 473075 h 1698625"/>
              <a:gd name="connsiteX175" fmla="*/ 3467100 w 3940175"/>
              <a:gd name="connsiteY175" fmla="*/ 463550 h 1698625"/>
              <a:gd name="connsiteX176" fmla="*/ 3476625 w 3940175"/>
              <a:gd name="connsiteY176" fmla="*/ 457200 h 1698625"/>
              <a:gd name="connsiteX177" fmla="*/ 3486150 w 3940175"/>
              <a:gd name="connsiteY177" fmla="*/ 447675 h 1698625"/>
              <a:gd name="connsiteX178" fmla="*/ 3495675 w 3940175"/>
              <a:gd name="connsiteY178" fmla="*/ 441325 h 1698625"/>
              <a:gd name="connsiteX179" fmla="*/ 3514725 w 3940175"/>
              <a:gd name="connsiteY179" fmla="*/ 422275 h 1698625"/>
              <a:gd name="connsiteX180" fmla="*/ 3524250 w 3940175"/>
              <a:gd name="connsiteY180" fmla="*/ 415925 h 1698625"/>
              <a:gd name="connsiteX181" fmla="*/ 3533775 w 3940175"/>
              <a:gd name="connsiteY181" fmla="*/ 403225 h 1698625"/>
              <a:gd name="connsiteX182" fmla="*/ 3559175 w 3940175"/>
              <a:gd name="connsiteY182" fmla="*/ 381000 h 1698625"/>
              <a:gd name="connsiteX183" fmla="*/ 3565525 w 3940175"/>
              <a:gd name="connsiteY183" fmla="*/ 371475 h 1698625"/>
              <a:gd name="connsiteX184" fmla="*/ 3584575 w 3940175"/>
              <a:gd name="connsiteY184" fmla="*/ 358775 h 1698625"/>
              <a:gd name="connsiteX185" fmla="*/ 3594100 w 3940175"/>
              <a:gd name="connsiteY185" fmla="*/ 346075 h 1698625"/>
              <a:gd name="connsiteX186" fmla="*/ 3613150 w 3940175"/>
              <a:gd name="connsiteY186" fmla="*/ 333375 h 1698625"/>
              <a:gd name="connsiteX187" fmla="*/ 3622675 w 3940175"/>
              <a:gd name="connsiteY187" fmla="*/ 323850 h 1698625"/>
              <a:gd name="connsiteX188" fmla="*/ 3635375 w 3940175"/>
              <a:gd name="connsiteY188" fmla="*/ 314325 h 1698625"/>
              <a:gd name="connsiteX189" fmla="*/ 3641725 w 3940175"/>
              <a:gd name="connsiteY189" fmla="*/ 304800 h 1698625"/>
              <a:gd name="connsiteX190" fmla="*/ 3660775 w 3940175"/>
              <a:gd name="connsiteY190" fmla="*/ 292100 h 1698625"/>
              <a:gd name="connsiteX191" fmla="*/ 3676650 w 3940175"/>
              <a:gd name="connsiteY191" fmla="*/ 276225 h 1698625"/>
              <a:gd name="connsiteX192" fmla="*/ 3695700 w 3940175"/>
              <a:gd name="connsiteY192" fmla="*/ 257175 h 1698625"/>
              <a:gd name="connsiteX193" fmla="*/ 3705225 w 3940175"/>
              <a:gd name="connsiteY193" fmla="*/ 247650 h 1698625"/>
              <a:gd name="connsiteX194" fmla="*/ 3724275 w 3940175"/>
              <a:gd name="connsiteY194" fmla="*/ 234950 h 1698625"/>
              <a:gd name="connsiteX195" fmla="*/ 3743325 w 3940175"/>
              <a:gd name="connsiteY195" fmla="*/ 215900 h 1698625"/>
              <a:gd name="connsiteX196" fmla="*/ 3759200 w 3940175"/>
              <a:gd name="connsiteY196" fmla="*/ 200025 h 1698625"/>
              <a:gd name="connsiteX197" fmla="*/ 3775075 w 3940175"/>
              <a:gd name="connsiteY197" fmla="*/ 184150 h 1698625"/>
              <a:gd name="connsiteX198" fmla="*/ 3781425 w 3940175"/>
              <a:gd name="connsiteY198" fmla="*/ 174625 h 1698625"/>
              <a:gd name="connsiteX199" fmla="*/ 3790950 w 3940175"/>
              <a:gd name="connsiteY199" fmla="*/ 168275 h 1698625"/>
              <a:gd name="connsiteX200" fmla="*/ 3810000 w 3940175"/>
              <a:gd name="connsiteY200" fmla="*/ 146050 h 1698625"/>
              <a:gd name="connsiteX201" fmla="*/ 3829050 w 3940175"/>
              <a:gd name="connsiteY201" fmla="*/ 130175 h 1698625"/>
              <a:gd name="connsiteX202" fmla="*/ 3841750 w 3940175"/>
              <a:gd name="connsiteY202" fmla="*/ 111125 h 1698625"/>
              <a:gd name="connsiteX203" fmla="*/ 3848100 w 3940175"/>
              <a:gd name="connsiteY203" fmla="*/ 101600 h 1698625"/>
              <a:gd name="connsiteX204" fmla="*/ 3863975 w 3940175"/>
              <a:gd name="connsiteY204" fmla="*/ 82550 h 1698625"/>
              <a:gd name="connsiteX205" fmla="*/ 3873500 w 3940175"/>
              <a:gd name="connsiteY205" fmla="*/ 73025 h 1698625"/>
              <a:gd name="connsiteX206" fmla="*/ 3879850 w 3940175"/>
              <a:gd name="connsiteY206" fmla="*/ 63500 h 1698625"/>
              <a:gd name="connsiteX207" fmla="*/ 3889375 w 3940175"/>
              <a:gd name="connsiteY207" fmla="*/ 53975 h 1698625"/>
              <a:gd name="connsiteX208" fmla="*/ 3895725 w 3940175"/>
              <a:gd name="connsiteY208" fmla="*/ 44450 h 1698625"/>
              <a:gd name="connsiteX209" fmla="*/ 3905250 w 3940175"/>
              <a:gd name="connsiteY209" fmla="*/ 38100 h 1698625"/>
              <a:gd name="connsiteX210" fmla="*/ 3921125 w 3940175"/>
              <a:gd name="connsiteY210" fmla="*/ 22225 h 1698625"/>
              <a:gd name="connsiteX211" fmla="*/ 3927475 w 3940175"/>
              <a:gd name="connsiteY211" fmla="*/ 12700 h 1698625"/>
              <a:gd name="connsiteX212" fmla="*/ 3940175 w 3940175"/>
              <a:gd name="connsiteY212" fmla="*/ 0 h 169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</a:cxnLst>
            <a:rect l="l" t="t" r="r" b="b"/>
            <a:pathLst>
              <a:path w="3940175" h="1698625">
                <a:moveTo>
                  <a:pt x="0" y="1682750"/>
                </a:moveTo>
                <a:cubicBezTo>
                  <a:pt x="5292" y="1683808"/>
                  <a:pt x="10640" y="1684616"/>
                  <a:pt x="15875" y="1685925"/>
                </a:cubicBezTo>
                <a:cubicBezTo>
                  <a:pt x="30044" y="1689467"/>
                  <a:pt x="22885" y="1690603"/>
                  <a:pt x="41275" y="1692275"/>
                </a:cubicBezTo>
                <a:cubicBezTo>
                  <a:pt x="59224" y="1693907"/>
                  <a:pt x="77262" y="1694326"/>
                  <a:pt x="95250" y="1695450"/>
                </a:cubicBezTo>
                <a:lnTo>
                  <a:pt x="142875" y="1698625"/>
                </a:lnTo>
                <a:lnTo>
                  <a:pt x="282575" y="1695450"/>
                </a:lnTo>
                <a:cubicBezTo>
                  <a:pt x="292152" y="1695089"/>
                  <a:pt x="301610" y="1693184"/>
                  <a:pt x="311150" y="1692275"/>
                </a:cubicBezTo>
                <a:cubicBezTo>
                  <a:pt x="323837" y="1691067"/>
                  <a:pt x="336569" y="1690368"/>
                  <a:pt x="349250" y="1689100"/>
                </a:cubicBezTo>
                <a:cubicBezTo>
                  <a:pt x="357740" y="1688251"/>
                  <a:pt x="366160" y="1686774"/>
                  <a:pt x="374650" y="1685925"/>
                </a:cubicBezTo>
                <a:cubicBezTo>
                  <a:pt x="387331" y="1684657"/>
                  <a:pt x="400058" y="1683904"/>
                  <a:pt x="412750" y="1682750"/>
                </a:cubicBezTo>
                <a:lnTo>
                  <a:pt x="444500" y="1679575"/>
                </a:lnTo>
                <a:cubicBezTo>
                  <a:pt x="475570" y="1676986"/>
                  <a:pt x="509137" y="1676173"/>
                  <a:pt x="539750" y="1670050"/>
                </a:cubicBezTo>
                <a:lnTo>
                  <a:pt x="555625" y="1666875"/>
                </a:lnTo>
                <a:cubicBezTo>
                  <a:pt x="561959" y="1665723"/>
                  <a:pt x="568391" y="1665097"/>
                  <a:pt x="574675" y="1663700"/>
                </a:cubicBezTo>
                <a:cubicBezTo>
                  <a:pt x="577942" y="1662974"/>
                  <a:pt x="580918" y="1661181"/>
                  <a:pt x="584200" y="1660525"/>
                </a:cubicBezTo>
                <a:cubicBezTo>
                  <a:pt x="596825" y="1658000"/>
                  <a:pt x="609809" y="1657298"/>
                  <a:pt x="622300" y="1654175"/>
                </a:cubicBezTo>
                <a:cubicBezTo>
                  <a:pt x="649520" y="1647370"/>
                  <a:pt x="630680" y="1651617"/>
                  <a:pt x="679450" y="1644650"/>
                </a:cubicBezTo>
                <a:lnTo>
                  <a:pt x="701675" y="1641475"/>
                </a:lnTo>
                <a:cubicBezTo>
                  <a:pt x="710142" y="1640417"/>
                  <a:pt x="718568" y="1638954"/>
                  <a:pt x="727075" y="1638300"/>
                </a:cubicBezTo>
                <a:cubicBezTo>
                  <a:pt x="759855" y="1635778"/>
                  <a:pt x="792787" y="1635221"/>
                  <a:pt x="825500" y="1631950"/>
                </a:cubicBezTo>
                <a:lnTo>
                  <a:pt x="889000" y="1625600"/>
                </a:lnTo>
                <a:cubicBezTo>
                  <a:pt x="898525" y="1624542"/>
                  <a:pt x="908088" y="1623780"/>
                  <a:pt x="917575" y="1622425"/>
                </a:cubicBezTo>
                <a:cubicBezTo>
                  <a:pt x="930321" y="1620604"/>
                  <a:pt x="942899" y="1617672"/>
                  <a:pt x="955675" y="1616075"/>
                </a:cubicBezTo>
                <a:cubicBezTo>
                  <a:pt x="991629" y="1611581"/>
                  <a:pt x="972585" y="1613749"/>
                  <a:pt x="1012825" y="1609725"/>
                </a:cubicBezTo>
                <a:cubicBezTo>
                  <a:pt x="1021292" y="1607608"/>
                  <a:pt x="1029667" y="1605087"/>
                  <a:pt x="1038225" y="1603375"/>
                </a:cubicBezTo>
                <a:cubicBezTo>
                  <a:pt x="1050375" y="1600945"/>
                  <a:pt x="1069159" y="1597712"/>
                  <a:pt x="1082675" y="1593850"/>
                </a:cubicBezTo>
                <a:cubicBezTo>
                  <a:pt x="1085893" y="1592931"/>
                  <a:pt x="1088971" y="1591556"/>
                  <a:pt x="1092200" y="1590675"/>
                </a:cubicBezTo>
                <a:cubicBezTo>
                  <a:pt x="1100620" y="1588379"/>
                  <a:pt x="1109497" y="1587566"/>
                  <a:pt x="1117600" y="1584325"/>
                </a:cubicBezTo>
                <a:cubicBezTo>
                  <a:pt x="1122892" y="1582208"/>
                  <a:pt x="1128028" y="1579651"/>
                  <a:pt x="1133475" y="1577975"/>
                </a:cubicBezTo>
                <a:cubicBezTo>
                  <a:pt x="1141816" y="1575408"/>
                  <a:pt x="1150408" y="1573742"/>
                  <a:pt x="1158875" y="1571625"/>
                </a:cubicBezTo>
                <a:cubicBezTo>
                  <a:pt x="1163108" y="1570567"/>
                  <a:pt x="1167435" y="1569830"/>
                  <a:pt x="1171575" y="1568450"/>
                </a:cubicBezTo>
                <a:cubicBezTo>
                  <a:pt x="1174750" y="1567392"/>
                  <a:pt x="1177853" y="1566087"/>
                  <a:pt x="1181100" y="1565275"/>
                </a:cubicBezTo>
                <a:cubicBezTo>
                  <a:pt x="1186335" y="1563966"/>
                  <a:pt x="1191717" y="1563313"/>
                  <a:pt x="1196975" y="1562100"/>
                </a:cubicBezTo>
                <a:cubicBezTo>
                  <a:pt x="1209731" y="1559156"/>
                  <a:pt x="1222375" y="1555750"/>
                  <a:pt x="1235075" y="1552575"/>
                </a:cubicBezTo>
                <a:lnTo>
                  <a:pt x="1247775" y="1549400"/>
                </a:lnTo>
                <a:cubicBezTo>
                  <a:pt x="1252008" y="1548342"/>
                  <a:pt x="1256572" y="1548176"/>
                  <a:pt x="1260475" y="1546225"/>
                </a:cubicBezTo>
                <a:cubicBezTo>
                  <a:pt x="1264708" y="1544108"/>
                  <a:pt x="1268781" y="1541633"/>
                  <a:pt x="1273175" y="1539875"/>
                </a:cubicBezTo>
                <a:cubicBezTo>
                  <a:pt x="1279390" y="1537389"/>
                  <a:pt x="1285875" y="1535642"/>
                  <a:pt x="1292225" y="1533525"/>
                </a:cubicBezTo>
                <a:cubicBezTo>
                  <a:pt x="1295400" y="1532467"/>
                  <a:pt x="1298503" y="1531162"/>
                  <a:pt x="1301750" y="1530350"/>
                </a:cubicBezTo>
                <a:cubicBezTo>
                  <a:pt x="1305983" y="1529292"/>
                  <a:pt x="1310254" y="1528374"/>
                  <a:pt x="1314450" y="1527175"/>
                </a:cubicBezTo>
                <a:cubicBezTo>
                  <a:pt x="1317668" y="1526256"/>
                  <a:pt x="1320757" y="1524919"/>
                  <a:pt x="1323975" y="1524000"/>
                </a:cubicBezTo>
                <a:cubicBezTo>
                  <a:pt x="1334437" y="1521011"/>
                  <a:pt x="1341638" y="1519832"/>
                  <a:pt x="1352550" y="1517650"/>
                </a:cubicBezTo>
                <a:cubicBezTo>
                  <a:pt x="1369337" y="1506459"/>
                  <a:pt x="1358373" y="1512225"/>
                  <a:pt x="1387475" y="1504950"/>
                </a:cubicBezTo>
                <a:lnTo>
                  <a:pt x="1387475" y="1504950"/>
                </a:lnTo>
                <a:cubicBezTo>
                  <a:pt x="1405002" y="1496187"/>
                  <a:pt x="1395534" y="1499528"/>
                  <a:pt x="1416050" y="1495425"/>
                </a:cubicBezTo>
                <a:cubicBezTo>
                  <a:pt x="1420283" y="1493308"/>
                  <a:pt x="1424318" y="1490737"/>
                  <a:pt x="1428750" y="1489075"/>
                </a:cubicBezTo>
                <a:cubicBezTo>
                  <a:pt x="1432836" y="1487543"/>
                  <a:pt x="1437270" y="1487154"/>
                  <a:pt x="1441450" y="1485900"/>
                </a:cubicBezTo>
                <a:cubicBezTo>
                  <a:pt x="1447861" y="1483977"/>
                  <a:pt x="1454150" y="1481667"/>
                  <a:pt x="1460500" y="1479550"/>
                </a:cubicBezTo>
                <a:lnTo>
                  <a:pt x="1470025" y="1476375"/>
                </a:lnTo>
                <a:cubicBezTo>
                  <a:pt x="1473200" y="1475317"/>
                  <a:pt x="1476303" y="1474012"/>
                  <a:pt x="1479550" y="1473200"/>
                </a:cubicBezTo>
                <a:cubicBezTo>
                  <a:pt x="1483783" y="1472142"/>
                  <a:pt x="1488070" y="1471279"/>
                  <a:pt x="1492250" y="1470025"/>
                </a:cubicBezTo>
                <a:cubicBezTo>
                  <a:pt x="1498661" y="1468102"/>
                  <a:pt x="1504950" y="1465792"/>
                  <a:pt x="1511300" y="1463675"/>
                </a:cubicBezTo>
                <a:lnTo>
                  <a:pt x="1530350" y="1457325"/>
                </a:lnTo>
                <a:lnTo>
                  <a:pt x="1539875" y="1454150"/>
                </a:lnTo>
                <a:cubicBezTo>
                  <a:pt x="1543050" y="1453092"/>
                  <a:pt x="1546293" y="1452218"/>
                  <a:pt x="1549400" y="1450975"/>
                </a:cubicBezTo>
                <a:cubicBezTo>
                  <a:pt x="1554692" y="1448858"/>
                  <a:pt x="1560177" y="1447174"/>
                  <a:pt x="1565275" y="1444625"/>
                </a:cubicBezTo>
                <a:cubicBezTo>
                  <a:pt x="1568688" y="1442918"/>
                  <a:pt x="1571387" y="1439982"/>
                  <a:pt x="1574800" y="1438275"/>
                </a:cubicBezTo>
                <a:cubicBezTo>
                  <a:pt x="1582476" y="1434437"/>
                  <a:pt x="1588887" y="1434977"/>
                  <a:pt x="1597025" y="1431925"/>
                </a:cubicBezTo>
                <a:cubicBezTo>
                  <a:pt x="1601457" y="1430263"/>
                  <a:pt x="1605400" y="1427497"/>
                  <a:pt x="1609725" y="1425575"/>
                </a:cubicBezTo>
                <a:cubicBezTo>
                  <a:pt x="1614933" y="1423260"/>
                  <a:pt x="1620502" y="1421774"/>
                  <a:pt x="1625600" y="1419225"/>
                </a:cubicBezTo>
                <a:cubicBezTo>
                  <a:pt x="1631120" y="1416465"/>
                  <a:pt x="1635715" y="1411915"/>
                  <a:pt x="1641475" y="1409700"/>
                </a:cubicBezTo>
                <a:cubicBezTo>
                  <a:pt x="1649621" y="1406567"/>
                  <a:pt x="1659069" y="1407253"/>
                  <a:pt x="1666875" y="1403350"/>
                </a:cubicBezTo>
                <a:cubicBezTo>
                  <a:pt x="1671108" y="1401233"/>
                  <a:pt x="1675225" y="1398864"/>
                  <a:pt x="1679575" y="1397000"/>
                </a:cubicBezTo>
                <a:cubicBezTo>
                  <a:pt x="1685952" y="1394267"/>
                  <a:pt x="1695355" y="1392261"/>
                  <a:pt x="1701800" y="1390650"/>
                </a:cubicBezTo>
                <a:cubicBezTo>
                  <a:pt x="1720105" y="1378447"/>
                  <a:pt x="1702447" y="1389012"/>
                  <a:pt x="1720850" y="1381125"/>
                </a:cubicBezTo>
                <a:cubicBezTo>
                  <a:pt x="1725200" y="1379261"/>
                  <a:pt x="1729200" y="1376639"/>
                  <a:pt x="1733550" y="1374775"/>
                </a:cubicBezTo>
                <a:cubicBezTo>
                  <a:pt x="1736626" y="1373457"/>
                  <a:pt x="1740082" y="1373097"/>
                  <a:pt x="1743075" y="1371600"/>
                </a:cubicBezTo>
                <a:cubicBezTo>
                  <a:pt x="1761498" y="1362388"/>
                  <a:pt x="1743035" y="1367249"/>
                  <a:pt x="1765300" y="1358900"/>
                </a:cubicBezTo>
                <a:cubicBezTo>
                  <a:pt x="1769386" y="1357368"/>
                  <a:pt x="1773767" y="1356783"/>
                  <a:pt x="1778000" y="1355725"/>
                </a:cubicBezTo>
                <a:cubicBezTo>
                  <a:pt x="1787990" y="1348233"/>
                  <a:pt x="1791778" y="1344208"/>
                  <a:pt x="1803400" y="1339850"/>
                </a:cubicBezTo>
                <a:cubicBezTo>
                  <a:pt x="1807486" y="1338318"/>
                  <a:pt x="1811867" y="1337733"/>
                  <a:pt x="1816100" y="1336675"/>
                </a:cubicBezTo>
                <a:cubicBezTo>
                  <a:pt x="1822450" y="1332442"/>
                  <a:pt x="1827910" y="1326388"/>
                  <a:pt x="1835150" y="1323975"/>
                </a:cubicBezTo>
                <a:cubicBezTo>
                  <a:pt x="1838325" y="1322917"/>
                  <a:pt x="1841682" y="1322297"/>
                  <a:pt x="1844675" y="1320800"/>
                </a:cubicBezTo>
                <a:cubicBezTo>
                  <a:pt x="1848088" y="1319093"/>
                  <a:pt x="1850787" y="1316157"/>
                  <a:pt x="1854200" y="1314450"/>
                </a:cubicBezTo>
                <a:cubicBezTo>
                  <a:pt x="1857193" y="1312953"/>
                  <a:pt x="1860649" y="1312593"/>
                  <a:pt x="1863725" y="1311275"/>
                </a:cubicBezTo>
                <a:cubicBezTo>
                  <a:pt x="1868075" y="1309411"/>
                  <a:pt x="1872316" y="1307273"/>
                  <a:pt x="1876425" y="1304925"/>
                </a:cubicBezTo>
                <a:cubicBezTo>
                  <a:pt x="1879738" y="1303032"/>
                  <a:pt x="1882537" y="1300282"/>
                  <a:pt x="1885950" y="1298575"/>
                </a:cubicBezTo>
                <a:cubicBezTo>
                  <a:pt x="1888943" y="1297078"/>
                  <a:pt x="1892482" y="1296897"/>
                  <a:pt x="1895475" y="1295400"/>
                </a:cubicBezTo>
                <a:cubicBezTo>
                  <a:pt x="1898888" y="1293693"/>
                  <a:pt x="1901587" y="1290757"/>
                  <a:pt x="1905000" y="1289050"/>
                </a:cubicBezTo>
                <a:cubicBezTo>
                  <a:pt x="1910098" y="1286501"/>
                  <a:pt x="1915777" y="1285249"/>
                  <a:pt x="1920875" y="1282700"/>
                </a:cubicBezTo>
                <a:cubicBezTo>
                  <a:pt x="1924288" y="1280993"/>
                  <a:pt x="1926893" y="1277853"/>
                  <a:pt x="1930400" y="1276350"/>
                </a:cubicBezTo>
                <a:cubicBezTo>
                  <a:pt x="1944642" y="1270246"/>
                  <a:pt x="1940268" y="1276179"/>
                  <a:pt x="1952625" y="1270000"/>
                </a:cubicBezTo>
                <a:cubicBezTo>
                  <a:pt x="1958145" y="1267240"/>
                  <a:pt x="1962882" y="1263029"/>
                  <a:pt x="1968500" y="1260475"/>
                </a:cubicBezTo>
                <a:cubicBezTo>
                  <a:pt x="1974594" y="1257705"/>
                  <a:pt x="1987550" y="1254125"/>
                  <a:pt x="1987550" y="1254125"/>
                </a:cubicBezTo>
                <a:cubicBezTo>
                  <a:pt x="1991783" y="1250950"/>
                  <a:pt x="1995656" y="1247225"/>
                  <a:pt x="2000250" y="1244600"/>
                </a:cubicBezTo>
                <a:cubicBezTo>
                  <a:pt x="2003156" y="1242940"/>
                  <a:pt x="2006728" y="1242810"/>
                  <a:pt x="2009775" y="1241425"/>
                </a:cubicBezTo>
                <a:cubicBezTo>
                  <a:pt x="2018393" y="1237508"/>
                  <a:pt x="2026708" y="1232958"/>
                  <a:pt x="2035175" y="1228725"/>
                </a:cubicBezTo>
                <a:cubicBezTo>
                  <a:pt x="2039408" y="1226608"/>
                  <a:pt x="2043937" y="1225000"/>
                  <a:pt x="2047875" y="1222375"/>
                </a:cubicBezTo>
                <a:cubicBezTo>
                  <a:pt x="2051050" y="1220258"/>
                  <a:pt x="2053893" y="1217528"/>
                  <a:pt x="2057400" y="1216025"/>
                </a:cubicBezTo>
                <a:cubicBezTo>
                  <a:pt x="2061411" y="1214306"/>
                  <a:pt x="2065867" y="1213908"/>
                  <a:pt x="2070100" y="1212850"/>
                </a:cubicBezTo>
                <a:cubicBezTo>
                  <a:pt x="2076450" y="1208617"/>
                  <a:pt x="2081910" y="1202563"/>
                  <a:pt x="2089150" y="1200150"/>
                </a:cubicBezTo>
                <a:cubicBezTo>
                  <a:pt x="2092325" y="1199092"/>
                  <a:pt x="2095682" y="1198472"/>
                  <a:pt x="2098675" y="1196975"/>
                </a:cubicBezTo>
                <a:cubicBezTo>
                  <a:pt x="2102088" y="1195268"/>
                  <a:pt x="2104713" y="1192175"/>
                  <a:pt x="2108200" y="1190625"/>
                </a:cubicBezTo>
                <a:cubicBezTo>
                  <a:pt x="2114317" y="1187907"/>
                  <a:pt x="2121681" y="1187988"/>
                  <a:pt x="2127250" y="1184275"/>
                </a:cubicBezTo>
                <a:cubicBezTo>
                  <a:pt x="2154547" y="1166077"/>
                  <a:pt x="2120010" y="1187895"/>
                  <a:pt x="2146300" y="1174750"/>
                </a:cubicBezTo>
                <a:cubicBezTo>
                  <a:pt x="2149713" y="1173043"/>
                  <a:pt x="2152338" y="1169950"/>
                  <a:pt x="2155825" y="1168400"/>
                </a:cubicBezTo>
                <a:cubicBezTo>
                  <a:pt x="2161942" y="1165682"/>
                  <a:pt x="2168525" y="1164167"/>
                  <a:pt x="2174875" y="1162050"/>
                </a:cubicBezTo>
                <a:lnTo>
                  <a:pt x="2193925" y="1155700"/>
                </a:lnTo>
                <a:cubicBezTo>
                  <a:pt x="2197100" y="1154642"/>
                  <a:pt x="2200665" y="1154381"/>
                  <a:pt x="2203450" y="1152525"/>
                </a:cubicBezTo>
                <a:cubicBezTo>
                  <a:pt x="2218544" y="1142462"/>
                  <a:pt x="2209355" y="1147382"/>
                  <a:pt x="2232025" y="1139825"/>
                </a:cubicBezTo>
                <a:cubicBezTo>
                  <a:pt x="2235200" y="1138767"/>
                  <a:pt x="2238765" y="1138506"/>
                  <a:pt x="2241550" y="1136650"/>
                </a:cubicBezTo>
                <a:cubicBezTo>
                  <a:pt x="2244725" y="1134533"/>
                  <a:pt x="2247588" y="1131850"/>
                  <a:pt x="2251075" y="1130300"/>
                </a:cubicBezTo>
                <a:cubicBezTo>
                  <a:pt x="2257192" y="1127582"/>
                  <a:pt x="2264556" y="1127663"/>
                  <a:pt x="2270125" y="1123950"/>
                </a:cubicBezTo>
                <a:cubicBezTo>
                  <a:pt x="2273300" y="1121833"/>
                  <a:pt x="2276163" y="1119150"/>
                  <a:pt x="2279650" y="1117600"/>
                </a:cubicBezTo>
                <a:cubicBezTo>
                  <a:pt x="2285767" y="1114882"/>
                  <a:pt x="2293131" y="1114963"/>
                  <a:pt x="2298700" y="1111250"/>
                </a:cubicBezTo>
                <a:cubicBezTo>
                  <a:pt x="2325997" y="1093052"/>
                  <a:pt x="2291460" y="1114870"/>
                  <a:pt x="2317750" y="1101725"/>
                </a:cubicBezTo>
                <a:cubicBezTo>
                  <a:pt x="2321163" y="1100018"/>
                  <a:pt x="2323788" y="1096925"/>
                  <a:pt x="2327275" y="1095375"/>
                </a:cubicBezTo>
                <a:cubicBezTo>
                  <a:pt x="2333392" y="1092657"/>
                  <a:pt x="2339975" y="1091142"/>
                  <a:pt x="2346325" y="1089025"/>
                </a:cubicBezTo>
                <a:lnTo>
                  <a:pt x="2355850" y="1085850"/>
                </a:lnTo>
                <a:cubicBezTo>
                  <a:pt x="2359025" y="1084792"/>
                  <a:pt x="2362590" y="1084531"/>
                  <a:pt x="2365375" y="1082675"/>
                </a:cubicBezTo>
                <a:cubicBezTo>
                  <a:pt x="2368550" y="1080558"/>
                  <a:pt x="2371413" y="1077875"/>
                  <a:pt x="2374900" y="1076325"/>
                </a:cubicBezTo>
                <a:cubicBezTo>
                  <a:pt x="2381017" y="1073607"/>
                  <a:pt x="2388381" y="1073688"/>
                  <a:pt x="2393950" y="1069975"/>
                </a:cubicBezTo>
                <a:cubicBezTo>
                  <a:pt x="2397125" y="1067858"/>
                  <a:pt x="2400062" y="1065332"/>
                  <a:pt x="2403475" y="1063625"/>
                </a:cubicBezTo>
                <a:cubicBezTo>
                  <a:pt x="2406468" y="1062128"/>
                  <a:pt x="2410074" y="1062075"/>
                  <a:pt x="2413000" y="1060450"/>
                </a:cubicBezTo>
                <a:cubicBezTo>
                  <a:pt x="2419671" y="1056744"/>
                  <a:pt x="2424810" y="1050163"/>
                  <a:pt x="2432050" y="1047750"/>
                </a:cubicBezTo>
                <a:cubicBezTo>
                  <a:pt x="2462711" y="1037530"/>
                  <a:pt x="2415041" y="1053918"/>
                  <a:pt x="2454275" y="1038225"/>
                </a:cubicBezTo>
                <a:cubicBezTo>
                  <a:pt x="2460490" y="1035739"/>
                  <a:pt x="2467756" y="1035588"/>
                  <a:pt x="2473325" y="1031875"/>
                </a:cubicBezTo>
                <a:cubicBezTo>
                  <a:pt x="2476500" y="1029758"/>
                  <a:pt x="2479437" y="1027232"/>
                  <a:pt x="2482850" y="1025525"/>
                </a:cubicBezTo>
                <a:cubicBezTo>
                  <a:pt x="2485843" y="1024028"/>
                  <a:pt x="2489449" y="1023975"/>
                  <a:pt x="2492375" y="1022350"/>
                </a:cubicBezTo>
                <a:cubicBezTo>
                  <a:pt x="2499046" y="1018644"/>
                  <a:pt x="2504185" y="1012063"/>
                  <a:pt x="2511425" y="1009650"/>
                </a:cubicBezTo>
                <a:lnTo>
                  <a:pt x="2530475" y="1003300"/>
                </a:lnTo>
                <a:cubicBezTo>
                  <a:pt x="2534708" y="1000125"/>
                  <a:pt x="2538581" y="996400"/>
                  <a:pt x="2543175" y="993775"/>
                </a:cubicBezTo>
                <a:cubicBezTo>
                  <a:pt x="2546081" y="992115"/>
                  <a:pt x="2549624" y="991918"/>
                  <a:pt x="2552700" y="990600"/>
                </a:cubicBezTo>
                <a:cubicBezTo>
                  <a:pt x="2557050" y="988736"/>
                  <a:pt x="2561291" y="986598"/>
                  <a:pt x="2565400" y="984250"/>
                </a:cubicBezTo>
                <a:cubicBezTo>
                  <a:pt x="2568713" y="982357"/>
                  <a:pt x="2571438" y="979450"/>
                  <a:pt x="2574925" y="977900"/>
                </a:cubicBezTo>
                <a:cubicBezTo>
                  <a:pt x="2581042" y="975182"/>
                  <a:pt x="2587988" y="974543"/>
                  <a:pt x="2593975" y="971550"/>
                </a:cubicBezTo>
                <a:lnTo>
                  <a:pt x="2619375" y="958850"/>
                </a:lnTo>
                <a:cubicBezTo>
                  <a:pt x="2623608" y="956733"/>
                  <a:pt x="2628137" y="955125"/>
                  <a:pt x="2632075" y="952500"/>
                </a:cubicBezTo>
                <a:cubicBezTo>
                  <a:pt x="2641641" y="946123"/>
                  <a:pt x="2643021" y="944634"/>
                  <a:pt x="2654300" y="939800"/>
                </a:cubicBezTo>
                <a:cubicBezTo>
                  <a:pt x="2664777" y="935310"/>
                  <a:pt x="2676931" y="933939"/>
                  <a:pt x="2686050" y="927100"/>
                </a:cubicBezTo>
                <a:cubicBezTo>
                  <a:pt x="2690283" y="923925"/>
                  <a:pt x="2694156" y="920200"/>
                  <a:pt x="2698750" y="917575"/>
                </a:cubicBezTo>
                <a:cubicBezTo>
                  <a:pt x="2701656" y="915915"/>
                  <a:pt x="2705199" y="915718"/>
                  <a:pt x="2708275" y="914400"/>
                </a:cubicBezTo>
                <a:cubicBezTo>
                  <a:pt x="2712625" y="912536"/>
                  <a:pt x="2716961" y="910558"/>
                  <a:pt x="2720975" y="908050"/>
                </a:cubicBezTo>
                <a:cubicBezTo>
                  <a:pt x="2725462" y="905245"/>
                  <a:pt x="2729104" y="901191"/>
                  <a:pt x="2733675" y="898525"/>
                </a:cubicBezTo>
                <a:cubicBezTo>
                  <a:pt x="2741852" y="893755"/>
                  <a:pt x="2750608" y="890058"/>
                  <a:pt x="2759075" y="885825"/>
                </a:cubicBezTo>
                <a:cubicBezTo>
                  <a:pt x="2763308" y="883708"/>
                  <a:pt x="2767837" y="882100"/>
                  <a:pt x="2771775" y="879475"/>
                </a:cubicBezTo>
                <a:cubicBezTo>
                  <a:pt x="2774950" y="877358"/>
                  <a:pt x="2777887" y="874832"/>
                  <a:pt x="2781300" y="873125"/>
                </a:cubicBezTo>
                <a:cubicBezTo>
                  <a:pt x="2784293" y="871628"/>
                  <a:pt x="2787832" y="871447"/>
                  <a:pt x="2790825" y="869950"/>
                </a:cubicBezTo>
                <a:cubicBezTo>
                  <a:pt x="2809248" y="860738"/>
                  <a:pt x="2790785" y="865599"/>
                  <a:pt x="2813050" y="857250"/>
                </a:cubicBezTo>
                <a:cubicBezTo>
                  <a:pt x="2817136" y="855718"/>
                  <a:pt x="2821517" y="855133"/>
                  <a:pt x="2825750" y="854075"/>
                </a:cubicBezTo>
                <a:cubicBezTo>
                  <a:pt x="2847127" y="838042"/>
                  <a:pt x="2829102" y="849841"/>
                  <a:pt x="2854325" y="838200"/>
                </a:cubicBezTo>
                <a:cubicBezTo>
                  <a:pt x="2862920" y="834233"/>
                  <a:pt x="2871258" y="829733"/>
                  <a:pt x="2879725" y="825500"/>
                </a:cubicBezTo>
                <a:lnTo>
                  <a:pt x="2905125" y="812800"/>
                </a:lnTo>
                <a:cubicBezTo>
                  <a:pt x="2937304" y="796711"/>
                  <a:pt x="2897552" y="817533"/>
                  <a:pt x="2930525" y="796925"/>
                </a:cubicBezTo>
                <a:cubicBezTo>
                  <a:pt x="2953993" y="782258"/>
                  <a:pt x="2932003" y="799279"/>
                  <a:pt x="2959100" y="784225"/>
                </a:cubicBezTo>
                <a:cubicBezTo>
                  <a:pt x="2963726" y="781655"/>
                  <a:pt x="2967174" y="777270"/>
                  <a:pt x="2971800" y="774700"/>
                </a:cubicBezTo>
                <a:cubicBezTo>
                  <a:pt x="2976782" y="771932"/>
                  <a:pt x="2982657" y="771052"/>
                  <a:pt x="2987675" y="768350"/>
                </a:cubicBezTo>
                <a:cubicBezTo>
                  <a:pt x="2996466" y="763616"/>
                  <a:pt x="3003805" y="756183"/>
                  <a:pt x="3013075" y="752475"/>
                </a:cubicBezTo>
                <a:cubicBezTo>
                  <a:pt x="3022629" y="748653"/>
                  <a:pt x="3032751" y="745114"/>
                  <a:pt x="3041650" y="739775"/>
                </a:cubicBezTo>
                <a:cubicBezTo>
                  <a:pt x="3048194" y="735848"/>
                  <a:pt x="3053874" y="730488"/>
                  <a:pt x="3060700" y="727075"/>
                </a:cubicBezTo>
                <a:cubicBezTo>
                  <a:pt x="3064933" y="724958"/>
                  <a:pt x="3069263" y="723024"/>
                  <a:pt x="3073400" y="720725"/>
                </a:cubicBezTo>
                <a:cubicBezTo>
                  <a:pt x="3078795" y="717728"/>
                  <a:pt x="3083755" y="713960"/>
                  <a:pt x="3089275" y="711200"/>
                </a:cubicBezTo>
                <a:cubicBezTo>
                  <a:pt x="3094373" y="708651"/>
                  <a:pt x="3100052" y="707399"/>
                  <a:pt x="3105150" y="704850"/>
                </a:cubicBezTo>
                <a:cubicBezTo>
                  <a:pt x="3142203" y="686323"/>
                  <a:pt x="3101819" y="704412"/>
                  <a:pt x="3133725" y="685800"/>
                </a:cubicBezTo>
                <a:cubicBezTo>
                  <a:pt x="3141902" y="681030"/>
                  <a:pt x="3151552" y="678780"/>
                  <a:pt x="3159125" y="673100"/>
                </a:cubicBezTo>
                <a:cubicBezTo>
                  <a:pt x="3167592" y="666750"/>
                  <a:pt x="3175059" y="658783"/>
                  <a:pt x="3184525" y="654050"/>
                </a:cubicBezTo>
                <a:cubicBezTo>
                  <a:pt x="3188758" y="651933"/>
                  <a:pt x="3193287" y="650325"/>
                  <a:pt x="3197225" y="647700"/>
                </a:cubicBezTo>
                <a:cubicBezTo>
                  <a:pt x="3206031" y="641829"/>
                  <a:pt x="3213159" y="633383"/>
                  <a:pt x="3222625" y="628650"/>
                </a:cubicBezTo>
                <a:cubicBezTo>
                  <a:pt x="3226858" y="626533"/>
                  <a:pt x="3231266" y="624735"/>
                  <a:pt x="3235325" y="622300"/>
                </a:cubicBezTo>
                <a:cubicBezTo>
                  <a:pt x="3241869" y="618373"/>
                  <a:pt x="3248270" y="614179"/>
                  <a:pt x="3254375" y="609600"/>
                </a:cubicBezTo>
                <a:cubicBezTo>
                  <a:pt x="3258608" y="606425"/>
                  <a:pt x="3262588" y="602880"/>
                  <a:pt x="3267075" y="600075"/>
                </a:cubicBezTo>
                <a:cubicBezTo>
                  <a:pt x="3271089" y="597567"/>
                  <a:pt x="3275666" y="596073"/>
                  <a:pt x="3279775" y="593725"/>
                </a:cubicBezTo>
                <a:cubicBezTo>
                  <a:pt x="3283088" y="591832"/>
                  <a:pt x="3285987" y="589268"/>
                  <a:pt x="3289300" y="587375"/>
                </a:cubicBezTo>
                <a:cubicBezTo>
                  <a:pt x="3293409" y="585027"/>
                  <a:pt x="3297891" y="583373"/>
                  <a:pt x="3302000" y="581025"/>
                </a:cubicBezTo>
                <a:cubicBezTo>
                  <a:pt x="3305313" y="579132"/>
                  <a:pt x="3308594" y="577118"/>
                  <a:pt x="3311525" y="574675"/>
                </a:cubicBezTo>
                <a:cubicBezTo>
                  <a:pt x="3314974" y="571800"/>
                  <a:pt x="3317242" y="567530"/>
                  <a:pt x="3321050" y="565150"/>
                </a:cubicBezTo>
                <a:cubicBezTo>
                  <a:pt x="3325883" y="562129"/>
                  <a:pt x="3331943" y="561568"/>
                  <a:pt x="3336925" y="558800"/>
                </a:cubicBezTo>
                <a:cubicBezTo>
                  <a:pt x="3341551" y="556230"/>
                  <a:pt x="3345138" y="552080"/>
                  <a:pt x="3349625" y="549275"/>
                </a:cubicBezTo>
                <a:cubicBezTo>
                  <a:pt x="3353639" y="546767"/>
                  <a:pt x="3358387" y="545550"/>
                  <a:pt x="3362325" y="542925"/>
                </a:cubicBezTo>
                <a:cubicBezTo>
                  <a:pt x="3371131" y="537054"/>
                  <a:pt x="3379258" y="530225"/>
                  <a:pt x="3387725" y="523875"/>
                </a:cubicBezTo>
                <a:cubicBezTo>
                  <a:pt x="3391958" y="520700"/>
                  <a:pt x="3396022" y="517285"/>
                  <a:pt x="3400425" y="514350"/>
                </a:cubicBezTo>
                <a:cubicBezTo>
                  <a:pt x="3403600" y="512233"/>
                  <a:pt x="3406864" y="510244"/>
                  <a:pt x="3409950" y="508000"/>
                </a:cubicBezTo>
                <a:cubicBezTo>
                  <a:pt x="3418509" y="501775"/>
                  <a:pt x="3426883" y="495300"/>
                  <a:pt x="3435350" y="488950"/>
                </a:cubicBezTo>
                <a:cubicBezTo>
                  <a:pt x="3439583" y="485775"/>
                  <a:pt x="3443647" y="482360"/>
                  <a:pt x="3448050" y="479425"/>
                </a:cubicBezTo>
                <a:cubicBezTo>
                  <a:pt x="3451225" y="477308"/>
                  <a:pt x="3454644" y="475518"/>
                  <a:pt x="3457575" y="473075"/>
                </a:cubicBezTo>
                <a:cubicBezTo>
                  <a:pt x="3461024" y="470200"/>
                  <a:pt x="3463651" y="466425"/>
                  <a:pt x="3467100" y="463550"/>
                </a:cubicBezTo>
                <a:cubicBezTo>
                  <a:pt x="3470031" y="461107"/>
                  <a:pt x="3473694" y="459643"/>
                  <a:pt x="3476625" y="457200"/>
                </a:cubicBezTo>
                <a:cubicBezTo>
                  <a:pt x="3480074" y="454325"/>
                  <a:pt x="3482701" y="450550"/>
                  <a:pt x="3486150" y="447675"/>
                </a:cubicBezTo>
                <a:cubicBezTo>
                  <a:pt x="3489081" y="445232"/>
                  <a:pt x="3492823" y="443860"/>
                  <a:pt x="3495675" y="441325"/>
                </a:cubicBezTo>
                <a:cubicBezTo>
                  <a:pt x="3502387" y="435359"/>
                  <a:pt x="3507253" y="427256"/>
                  <a:pt x="3514725" y="422275"/>
                </a:cubicBezTo>
                <a:cubicBezTo>
                  <a:pt x="3517900" y="420158"/>
                  <a:pt x="3521552" y="418623"/>
                  <a:pt x="3524250" y="415925"/>
                </a:cubicBezTo>
                <a:cubicBezTo>
                  <a:pt x="3527992" y="412183"/>
                  <a:pt x="3530033" y="406967"/>
                  <a:pt x="3533775" y="403225"/>
                </a:cubicBezTo>
                <a:cubicBezTo>
                  <a:pt x="3562966" y="374034"/>
                  <a:pt x="3529494" y="415627"/>
                  <a:pt x="3559175" y="381000"/>
                </a:cubicBezTo>
                <a:cubicBezTo>
                  <a:pt x="3561658" y="378103"/>
                  <a:pt x="3562653" y="373988"/>
                  <a:pt x="3565525" y="371475"/>
                </a:cubicBezTo>
                <a:cubicBezTo>
                  <a:pt x="3571268" y="366449"/>
                  <a:pt x="3579996" y="364880"/>
                  <a:pt x="3584575" y="358775"/>
                </a:cubicBezTo>
                <a:cubicBezTo>
                  <a:pt x="3587750" y="354542"/>
                  <a:pt x="3590145" y="349591"/>
                  <a:pt x="3594100" y="346075"/>
                </a:cubicBezTo>
                <a:cubicBezTo>
                  <a:pt x="3599804" y="341005"/>
                  <a:pt x="3607754" y="338771"/>
                  <a:pt x="3613150" y="333375"/>
                </a:cubicBezTo>
                <a:cubicBezTo>
                  <a:pt x="3616325" y="330200"/>
                  <a:pt x="3619266" y="326772"/>
                  <a:pt x="3622675" y="323850"/>
                </a:cubicBezTo>
                <a:cubicBezTo>
                  <a:pt x="3626693" y="320406"/>
                  <a:pt x="3631633" y="318067"/>
                  <a:pt x="3635375" y="314325"/>
                </a:cubicBezTo>
                <a:cubicBezTo>
                  <a:pt x="3638073" y="311627"/>
                  <a:pt x="3638853" y="307313"/>
                  <a:pt x="3641725" y="304800"/>
                </a:cubicBezTo>
                <a:cubicBezTo>
                  <a:pt x="3647468" y="299774"/>
                  <a:pt x="3660775" y="292100"/>
                  <a:pt x="3660775" y="292100"/>
                </a:cubicBezTo>
                <a:cubicBezTo>
                  <a:pt x="3673860" y="272473"/>
                  <a:pt x="3659332" y="291619"/>
                  <a:pt x="3676650" y="276225"/>
                </a:cubicBezTo>
                <a:cubicBezTo>
                  <a:pt x="3683362" y="270259"/>
                  <a:pt x="3689350" y="263525"/>
                  <a:pt x="3695700" y="257175"/>
                </a:cubicBezTo>
                <a:cubicBezTo>
                  <a:pt x="3698875" y="254000"/>
                  <a:pt x="3701489" y="250141"/>
                  <a:pt x="3705225" y="247650"/>
                </a:cubicBezTo>
                <a:cubicBezTo>
                  <a:pt x="3711575" y="243417"/>
                  <a:pt x="3718879" y="240346"/>
                  <a:pt x="3724275" y="234950"/>
                </a:cubicBezTo>
                <a:cubicBezTo>
                  <a:pt x="3730625" y="228600"/>
                  <a:pt x="3738344" y="223372"/>
                  <a:pt x="3743325" y="215900"/>
                </a:cubicBezTo>
                <a:cubicBezTo>
                  <a:pt x="3751792" y="203200"/>
                  <a:pt x="3746500" y="208492"/>
                  <a:pt x="3759200" y="200025"/>
                </a:cubicBezTo>
                <a:cubicBezTo>
                  <a:pt x="3776133" y="174625"/>
                  <a:pt x="3753908" y="205317"/>
                  <a:pt x="3775075" y="184150"/>
                </a:cubicBezTo>
                <a:cubicBezTo>
                  <a:pt x="3777773" y="181452"/>
                  <a:pt x="3778727" y="177323"/>
                  <a:pt x="3781425" y="174625"/>
                </a:cubicBezTo>
                <a:cubicBezTo>
                  <a:pt x="3784123" y="171927"/>
                  <a:pt x="3788019" y="170718"/>
                  <a:pt x="3790950" y="168275"/>
                </a:cubicBezTo>
                <a:cubicBezTo>
                  <a:pt x="3802768" y="158427"/>
                  <a:pt x="3799489" y="158313"/>
                  <a:pt x="3810000" y="146050"/>
                </a:cubicBezTo>
                <a:cubicBezTo>
                  <a:pt x="3818149" y="136543"/>
                  <a:pt x="3819252" y="136707"/>
                  <a:pt x="3829050" y="130175"/>
                </a:cubicBezTo>
                <a:lnTo>
                  <a:pt x="3841750" y="111125"/>
                </a:lnTo>
                <a:cubicBezTo>
                  <a:pt x="3843867" y="107950"/>
                  <a:pt x="3845402" y="104298"/>
                  <a:pt x="3848100" y="101600"/>
                </a:cubicBezTo>
                <a:cubicBezTo>
                  <a:pt x="3875927" y="73773"/>
                  <a:pt x="3841873" y="109072"/>
                  <a:pt x="3863975" y="82550"/>
                </a:cubicBezTo>
                <a:cubicBezTo>
                  <a:pt x="3866850" y="79101"/>
                  <a:pt x="3870625" y="76474"/>
                  <a:pt x="3873500" y="73025"/>
                </a:cubicBezTo>
                <a:cubicBezTo>
                  <a:pt x="3875943" y="70094"/>
                  <a:pt x="3877407" y="66431"/>
                  <a:pt x="3879850" y="63500"/>
                </a:cubicBezTo>
                <a:cubicBezTo>
                  <a:pt x="3882725" y="60051"/>
                  <a:pt x="3886500" y="57424"/>
                  <a:pt x="3889375" y="53975"/>
                </a:cubicBezTo>
                <a:cubicBezTo>
                  <a:pt x="3891818" y="51044"/>
                  <a:pt x="3893027" y="47148"/>
                  <a:pt x="3895725" y="44450"/>
                </a:cubicBezTo>
                <a:cubicBezTo>
                  <a:pt x="3898423" y="41752"/>
                  <a:pt x="3902075" y="40217"/>
                  <a:pt x="3905250" y="38100"/>
                </a:cubicBezTo>
                <a:cubicBezTo>
                  <a:pt x="3922183" y="12700"/>
                  <a:pt x="3899958" y="43392"/>
                  <a:pt x="3921125" y="22225"/>
                </a:cubicBezTo>
                <a:cubicBezTo>
                  <a:pt x="3923823" y="19527"/>
                  <a:pt x="3925032" y="15631"/>
                  <a:pt x="3927475" y="12700"/>
                </a:cubicBezTo>
                <a:lnTo>
                  <a:pt x="3940175" y="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7" name="Marcador de contenido 2">
            <a:extLst>
              <a:ext uri="{FF2B5EF4-FFF2-40B4-BE49-F238E27FC236}">
                <a16:creationId xmlns:a16="http://schemas.microsoft.com/office/drawing/2014/main" id="{3D83E99F-3A5D-464C-97FC-B001F090F7FF}"/>
              </a:ext>
            </a:extLst>
          </p:cNvPr>
          <p:cNvSpPr txBox="1">
            <a:spLocks/>
          </p:cNvSpPr>
          <p:nvPr/>
        </p:nvSpPr>
        <p:spPr>
          <a:xfrm>
            <a:off x="451683" y="4292956"/>
            <a:ext cx="3340491" cy="1168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 este gráfico puedo conocer todas las propiedades de mi gas en cada parte del proceso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4" name="Imagen 2" descr="Nueva marca difusion - web">
            <a:extLst>
              <a:ext uri="{FF2B5EF4-FFF2-40B4-BE49-F238E27FC236}">
                <a16:creationId xmlns:a16="http://schemas.microsoft.com/office/drawing/2014/main" id="{393AAA34-C4ED-4EEC-A48D-D566C2280552}"/>
              </a:ext>
            </a:extLst>
          </p:cNvPr>
          <p:cNvPicPr/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4FF0B37C-7089-5A7C-C850-25C081E19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Marcador de número de diapositiva 25">
            <a:extLst>
              <a:ext uri="{FF2B5EF4-FFF2-40B4-BE49-F238E27FC236}">
                <a16:creationId xmlns:a16="http://schemas.microsoft.com/office/drawing/2014/main" id="{73D9C5DC-1BA8-E73D-384A-9C0828667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5</a:t>
            </a:fld>
            <a:endParaRPr lang="en-US"/>
          </a:p>
        </p:txBody>
      </p:sp>
      <p:sp>
        <p:nvSpPr>
          <p:cNvPr id="29" name="Signo de multiplicación 28">
            <a:extLst>
              <a:ext uri="{FF2B5EF4-FFF2-40B4-BE49-F238E27FC236}">
                <a16:creationId xmlns:a16="http://schemas.microsoft.com/office/drawing/2014/main" id="{333E70FB-FF3C-DD1D-3282-ED9CC0F9CC68}"/>
              </a:ext>
            </a:extLst>
          </p:cNvPr>
          <p:cNvSpPr/>
          <p:nvPr/>
        </p:nvSpPr>
        <p:spPr>
          <a:xfrm>
            <a:off x="5029199" y="5769114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Signo de multiplicación 29">
            <a:extLst>
              <a:ext uri="{FF2B5EF4-FFF2-40B4-BE49-F238E27FC236}">
                <a16:creationId xmlns:a16="http://schemas.microsoft.com/office/drawing/2014/main" id="{0D3F0114-521D-D808-3F67-723A3EBB0D25}"/>
              </a:ext>
            </a:extLst>
          </p:cNvPr>
          <p:cNvSpPr/>
          <p:nvPr/>
        </p:nvSpPr>
        <p:spPr>
          <a:xfrm>
            <a:off x="6838949" y="5769114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Signo de multiplicación 30">
            <a:extLst>
              <a:ext uri="{FF2B5EF4-FFF2-40B4-BE49-F238E27FC236}">
                <a16:creationId xmlns:a16="http://schemas.microsoft.com/office/drawing/2014/main" id="{986B6432-7770-0C15-AC65-90AF36DA35D1}"/>
              </a:ext>
            </a:extLst>
          </p:cNvPr>
          <p:cNvSpPr/>
          <p:nvPr/>
        </p:nvSpPr>
        <p:spPr>
          <a:xfrm>
            <a:off x="6807200" y="5210161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Signo de multiplicación 31">
            <a:extLst>
              <a:ext uri="{FF2B5EF4-FFF2-40B4-BE49-F238E27FC236}">
                <a16:creationId xmlns:a16="http://schemas.microsoft.com/office/drawing/2014/main" id="{1AA5AF2F-9637-C2DA-7383-8DBE6B894957}"/>
              </a:ext>
            </a:extLst>
          </p:cNvPr>
          <p:cNvSpPr/>
          <p:nvPr/>
        </p:nvSpPr>
        <p:spPr>
          <a:xfrm>
            <a:off x="6807200" y="4959582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3" name="Signo de multiplicación 32">
            <a:extLst>
              <a:ext uri="{FF2B5EF4-FFF2-40B4-BE49-F238E27FC236}">
                <a16:creationId xmlns:a16="http://schemas.microsoft.com/office/drawing/2014/main" id="{31E696FD-4A55-58C5-33C6-809945F4536E}"/>
              </a:ext>
            </a:extLst>
          </p:cNvPr>
          <p:cNvSpPr/>
          <p:nvPr/>
        </p:nvSpPr>
        <p:spPr>
          <a:xfrm>
            <a:off x="6397683" y="4819905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4" name="Signo de multiplicación 33">
            <a:extLst>
              <a:ext uri="{FF2B5EF4-FFF2-40B4-BE49-F238E27FC236}">
                <a16:creationId xmlns:a16="http://schemas.microsoft.com/office/drawing/2014/main" id="{45C18304-8C7E-78E8-D261-A055FE9CBE73}"/>
              </a:ext>
            </a:extLst>
          </p:cNvPr>
          <p:cNvSpPr/>
          <p:nvPr/>
        </p:nvSpPr>
        <p:spPr>
          <a:xfrm>
            <a:off x="6103620" y="4950867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5" name="Signo de multiplicación 34">
            <a:extLst>
              <a:ext uri="{FF2B5EF4-FFF2-40B4-BE49-F238E27FC236}">
                <a16:creationId xmlns:a16="http://schemas.microsoft.com/office/drawing/2014/main" id="{FB9034DC-FAE8-FEE7-1544-5E032F36FB70}"/>
              </a:ext>
            </a:extLst>
          </p:cNvPr>
          <p:cNvSpPr/>
          <p:nvPr/>
        </p:nvSpPr>
        <p:spPr>
          <a:xfrm>
            <a:off x="5577005" y="5210161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7" name="Signo de multiplicación 36">
            <a:extLst>
              <a:ext uri="{FF2B5EF4-FFF2-40B4-BE49-F238E27FC236}">
                <a16:creationId xmlns:a16="http://schemas.microsoft.com/office/drawing/2014/main" id="{F1C2E2EC-D408-3CD9-EB1A-B2B4B34C3DB9}"/>
              </a:ext>
            </a:extLst>
          </p:cNvPr>
          <p:cNvSpPr/>
          <p:nvPr/>
        </p:nvSpPr>
        <p:spPr>
          <a:xfrm>
            <a:off x="451683" y="2145548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Signo de multiplicación 37">
            <a:extLst>
              <a:ext uri="{FF2B5EF4-FFF2-40B4-BE49-F238E27FC236}">
                <a16:creationId xmlns:a16="http://schemas.microsoft.com/office/drawing/2014/main" id="{227F4FE5-2CD0-DD79-EF30-354D92385563}"/>
              </a:ext>
            </a:extLst>
          </p:cNvPr>
          <p:cNvSpPr/>
          <p:nvPr/>
        </p:nvSpPr>
        <p:spPr>
          <a:xfrm>
            <a:off x="5143499" y="2139603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9" name="Signo de multiplicación 38">
            <a:extLst>
              <a:ext uri="{FF2B5EF4-FFF2-40B4-BE49-F238E27FC236}">
                <a16:creationId xmlns:a16="http://schemas.microsoft.com/office/drawing/2014/main" id="{4896762D-C74F-A891-6E88-7611CB2A1606}"/>
              </a:ext>
            </a:extLst>
          </p:cNvPr>
          <p:cNvSpPr/>
          <p:nvPr/>
        </p:nvSpPr>
        <p:spPr>
          <a:xfrm>
            <a:off x="1569761" y="2129576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1" name="Signo de multiplicación 40">
            <a:extLst>
              <a:ext uri="{FF2B5EF4-FFF2-40B4-BE49-F238E27FC236}">
                <a16:creationId xmlns:a16="http://schemas.microsoft.com/office/drawing/2014/main" id="{6F843BA0-47D0-DD32-8640-19BA7B66D042}"/>
              </a:ext>
            </a:extLst>
          </p:cNvPr>
          <p:cNvSpPr/>
          <p:nvPr/>
        </p:nvSpPr>
        <p:spPr>
          <a:xfrm>
            <a:off x="8775822" y="2129576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Signo de multiplicación 42">
            <a:extLst>
              <a:ext uri="{FF2B5EF4-FFF2-40B4-BE49-F238E27FC236}">
                <a16:creationId xmlns:a16="http://schemas.microsoft.com/office/drawing/2014/main" id="{D7680D9C-4F65-0CBD-D828-4DE592E02E8F}"/>
              </a:ext>
            </a:extLst>
          </p:cNvPr>
          <p:cNvSpPr/>
          <p:nvPr/>
        </p:nvSpPr>
        <p:spPr>
          <a:xfrm>
            <a:off x="4064866" y="2129575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4" name="Signo de multiplicación 43">
            <a:extLst>
              <a:ext uri="{FF2B5EF4-FFF2-40B4-BE49-F238E27FC236}">
                <a16:creationId xmlns:a16="http://schemas.microsoft.com/office/drawing/2014/main" id="{81A19AC7-9365-B656-77C6-795E602C08E4}"/>
              </a:ext>
            </a:extLst>
          </p:cNvPr>
          <p:cNvSpPr/>
          <p:nvPr/>
        </p:nvSpPr>
        <p:spPr>
          <a:xfrm>
            <a:off x="7670736" y="2121397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6" name="Signo de multiplicación 45">
            <a:extLst>
              <a:ext uri="{FF2B5EF4-FFF2-40B4-BE49-F238E27FC236}">
                <a16:creationId xmlns:a16="http://schemas.microsoft.com/office/drawing/2014/main" id="{8EADBA51-9AB2-7EC9-83B7-A7592D88C79D}"/>
              </a:ext>
            </a:extLst>
          </p:cNvPr>
          <p:cNvSpPr/>
          <p:nvPr/>
        </p:nvSpPr>
        <p:spPr>
          <a:xfrm>
            <a:off x="11311775" y="2121397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17208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80" grpId="0" animBg="1"/>
      <p:bldP spid="87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1" grpId="0" animBg="1"/>
      <p:bldP spid="43" grpId="0" animBg="1"/>
      <p:bldP spid="44" grpId="0" animBg="1"/>
      <p:bldP spid="4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Punto a</a:t>
            </a:r>
            <a:endParaRPr lang="en-US" dirty="0"/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376C8-C7EA-4E79-AED2-34BA50111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03" y="1330623"/>
            <a:ext cx="11693794" cy="17237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/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blipFill>
                <a:blip r:embed="rId5"/>
                <a:stretch>
                  <a:fillRect l="-12500" r="-8333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/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blipFill>
                <a:blip r:embed="rId6"/>
                <a:stretch>
                  <a:fillRect l="-13636" r="-9091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/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blipFill>
                <a:blip r:embed="rId7"/>
                <a:stretch>
                  <a:fillRect l="-12676" r="-1408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/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blipFill>
                <a:blip r:embed="rId8"/>
                <a:stretch>
                  <a:fillRect l="-12000" r="-1333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/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blipFill>
                <a:blip r:embed="rId9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/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blipFill>
                <a:blip r:embed="rId10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/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blipFill>
                <a:blip r:embed="rId11"/>
                <a:stretch>
                  <a:fillRect l="-31034" r="-34483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/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blipFill>
                <a:blip r:embed="rId1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/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blipFill>
                <a:blip r:embed="rId13"/>
                <a:stretch>
                  <a:fillRect l="-35714" r="-3571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/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blipFill>
                <a:blip r:embed="rId14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/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blipFill>
                <a:blip r:embed="rId15"/>
                <a:stretch>
                  <a:fillRect l="-19608" r="-980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/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blipFill>
                <a:blip r:embed="rId16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/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blipFill>
                <a:blip r:embed="rId17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Marcador de contenido 2">
            <a:extLst>
              <a:ext uri="{FF2B5EF4-FFF2-40B4-BE49-F238E27FC236}">
                <a16:creationId xmlns:a16="http://schemas.microsoft.com/office/drawing/2014/main" id="{3D83E99F-3A5D-464C-97FC-B001F090F7FF}"/>
              </a:ext>
            </a:extLst>
          </p:cNvPr>
          <p:cNvSpPr txBox="1">
            <a:spLocks/>
          </p:cNvSpPr>
          <p:nvPr/>
        </p:nvSpPr>
        <p:spPr>
          <a:xfrm>
            <a:off x="438912" y="3997843"/>
            <a:ext cx="3340491" cy="590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¿Para qué planteé todo esto?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Marcador de contenido 2">
            <a:extLst>
              <a:ext uri="{FF2B5EF4-FFF2-40B4-BE49-F238E27FC236}">
                <a16:creationId xmlns:a16="http://schemas.microsoft.com/office/drawing/2014/main" id="{48E8D872-73C1-4B33-A919-65CDE6A3D3D8}"/>
              </a:ext>
            </a:extLst>
          </p:cNvPr>
          <p:cNvSpPr txBox="1">
            <a:spLocks/>
          </p:cNvSpPr>
          <p:nvPr/>
        </p:nvSpPr>
        <p:spPr>
          <a:xfrm>
            <a:off x="451437" y="4812241"/>
            <a:ext cx="3340491" cy="1232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Puedo conocer la humedad del aire que entra y la humedad del aire que sale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/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blipFill>
                <a:blip r:embed="rId18"/>
                <a:stretch>
                  <a:fillRect l="-20000" r="-6667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/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blipFill>
                <a:blip r:embed="rId19"/>
                <a:stretch>
                  <a:fillRect l="-25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Marcador de contenido 2">
            <a:extLst>
              <a:ext uri="{FF2B5EF4-FFF2-40B4-BE49-F238E27FC236}">
                <a16:creationId xmlns:a16="http://schemas.microsoft.com/office/drawing/2014/main" id="{E68BEE7A-21EF-4DD3-8F8B-A7E835F754A7}"/>
              </a:ext>
            </a:extLst>
          </p:cNvPr>
          <p:cNvSpPr txBox="1">
            <a:spLocks/>
          </p:cNvSpPr>
          <p:nvPr/>
        </p:nvSpPr>
        <p:spPr>
          <a:xfrm>
            <a:off x="5560141" y="3268207"/>
            <a:ext cx="4086783" cy="483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Balance de masa en toda la operación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2214FBC-EF54-44DB-9887-56E1627F690C}"/>
                  </a:ext>
                </a:extLst>
              </p:cNvPr>
              <p:cNvSpPr txBox="1"/>
              <p:nvPr/>
            </p:nvSpPr>
            <p:spPr>
              <a:xfrm>
                <a:off x="4678323" y="4046453"/>
                <a:ext cx="5910580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𝐻𝑢𝑚𝑒𝑑𝑎𝑑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𝑞𝑢𝑒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𝑔𝑎𝑛𝑎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𝑒𝑙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𝑎𝑖𝑟𝑒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𝐴𝑔𝑢𝑎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𝑞𝑢𝑒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𝑝𝑖𝑒𝑟𝑑𝑒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𝑒𝑙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ó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𝑙𝑖𝑑𝑜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32214FBC-EF54-44DB-9887-56E1627F69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323" y="4046453"/>
                <a:ext cx="5910580" cy="276999"/>
              </a:xfrm>
              <a:prstGeom prst="rect">
                <a:avLst/>
              </a:prstGeom>
              <a:blipFill>
                <a:blip r:embed="rId20"/>
                <a:stretch>
                  <a:fillRect t="-2222" b="-3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5BD2B34-9370-49ED-A8FF-1AC0AE5FB359}"/>
                  </a:ext>
                </a:extLst>
              </p:cNvPr>
              <p:cNvSpPr txBox="1"/>
              <p:nvPr/>
            </p:nvSpPr>
            <p:spPr>
              <a:xfrm>
                <a:off x="5304686" y="4870907"/>
                <a:ext cx="4473212" cy="298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∗</m:t>
                      </m:r>
                      <m:d>
                        <m:d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e>
                      </m:d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𝑝𝑙𝑎𝑛𝑐h𝑎𝑠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𝑠𝑒𝑐𝑎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∗</m:t>
                      </m:r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75BD2B34-9370-49ED-A8FF-1AC0AE5FB3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4686" y="4870907"/>
                <a:ext cx="4473212" cy="298415"/>
              </a:xfrm>
              <a:prstGeom prst="rect">
                <a:avLst/>
              </a:prstGeom>
              <a:blipFill>
                <a:blip r:embed="rId21"/>
                <a:stretch>
                  <a:fillRect l="-1226" r="-1907" b="-2653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4" name="Picture 2" descr="Meme Personalizado - Cuidadito - 30308872">
            <a:extLst>
              <a:ext uri="{FF2B5EF4-FFF2-40B4-BE49-F238E27FC236}">
                <a16:creationId xmlns:a16="http://schemas.microsoft.com/office/drawing/2014/main" id="{1118EE17-94EF-4694-90B1-7E4F9BE5B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790" y="4585903"/>
            <a:ext cx="1627683" cy="915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6283E02-1067-4240-8902-396CF8B4028A}"/>
                  </a:ext>
                </a:extLst>
              </p:cNvPr>
              <p:cNvSpPr txBox="1"/>
              <p:nvPr/>
            </p:nvSpPr>
            <p:spPr>
              <a:xfrm>
                <a:off x="4803201" y="5655772"/>
                <a:ext cx="1258934" cy="5196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06283E02-1067-4240-8902-396CF8B40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3201" y="5655772"/>
                <a:ext cx="1258934" cy="519694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3CF6E11-15E5-48A4-83E7-29057171FDEA}"/>
                  </a:ext>
                </a:extLst>
              </p:cNvPr>
              <p:cNvSpPr txBox="1"/>
              <p:nvPr/>
            </p:nvSpPr>
            <p:spPr>
              <a:xfrm>
                <a:off x="6393073" y="5626662"/>
                <a:ext cx="1210460" cy="5214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num>
                        <m:den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3CF6E11-15E5-48A4-83E7-29057171FD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073" y="5626662"/>
                <a:ext cx="1210460" cy="52148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Marcador de contenido 2">
                <a:extLst>
                  <a:ext uri="{FF2B5EF4-FFF2-40B4-BE49-F238E27FC236}">
                    <a16:creationId xmlns:a16="http://schemas.microsoft.com/office/drawing/2014/main" id="{211FC9FC-AC5E-4D77-A2EE-48166A3CEE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543320" y="5763927"/>
                <a:ext cx="1503999" cy="48318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182880" algn="l" defTabSz="914400" rtl="0" eaLnBrk="1" latinLnBrk="0" hangingPunct="1">
                  <a:lnSpc>
                    <a:spcPct val="90000"/>
                  </a:lnSpc>
                  <a:spcBef>
                    <a:spcPts val="1400"/>
                  </a:spcBef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2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20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2pPr>
                <a:lvl3pPr marL="73152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8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3pPr>
                <a:lvl4pPr marL="100584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4pPr>
                <a:lvl5pPr marL="1280160" indent="-18288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5pPr>
                <a:lvl6pPr marL="16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6pPr>
                <a:lvl7pPr marL="19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7pPr>
                <a:lvl8pPr marL="22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8pPr>
                <a:lvl9pPr marL="2500000" indent="-228600" algn="l" defTabSz="914400" rtl="0" eaLnBrk="1" latinLnBrk="0" hangingPunct="1">
                  <a:lnSpc>
                    <a:spcPct val="90000"/>
                  </a:lnSpc>
                  <a:spcBef>
                    <a:spcPts val="200"/>
                  </a:spcBef>
                  <a:spcAft>
                    <a:spcPts val="400"/>
                  </a:spcAft>
                  <a:buClr>
                    <a:schemeClr val="accent1"/>
                  </a:buClr>
                  <a:buSzPct val="80000"/>
                  <a:buFont typeface="Corbel" pitchFamily="34" charset="0"/>
                  <a:buChar char="•"/>
                  <a:defRPr sz="1600" kern="120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45720" indent="0">
                  <a:lnSpc>
                    <a:spcPct val="100000"/>
                  </a:lnSpc>
                  <a:spcBef>
                    <a:spcPts val="300"/>
                  </a:spcBef>
                  <a:spcAft>
                    <a:spcPts val="300"/>
                  </a:spcAft>
                  <a:buNone/>
                </a:pPr>
                <a:r>
                  <a:rPr lang="es-AR" sz="19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Obtengo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𝐺</m:t>
                        </m:r>
                      </m:e>
                      <m:sub>
                        <m:r>
                          <a:rPr lang="es-AR" sz="19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𝑆</m:t>
                        </m:r>
                      </m:sub>
                    </m:sSub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Marcador de contenido 2">
                <a:extLst>
                  <a:ext uri="{FF2B5EF4-FFF2-40B4-BE49-F238E27FC236}">
                    <a16:creationId xmlns:a16="http://schemas.microsoft.com/office/drawing/2014/main" id="{211FC9FC-AC5E-4D77-A2EE-48166A3CEE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320" y="5763927"/>
                <a:ext cx="1503999" cy="483188"/>
              </a:xfrm>
              <a:prstGeom prst="rect">
                <a:avLst/>
              </a:prstGeom>
              <a:blipFill>
                <a:blip r:embed="rId25"/>
                <a:stretch>
                  <a:fillRect l="-405" t="-6329" b="-126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FEC6D642-CE55-44B0-9CBA-090378177ADF}"/>
              </a:ext>
            </a:extLst>
          </p:cNvPr>
          <p:cNvCxnSpPr>
            <a:cxnSpLocks/>
          </p:cNvCxnSpPr>
          <p:nvPr/>
        </p:nvCxnSpPr>
        <p:spPr>
          <a:xfrm>
            <a:off x="8226376" y="5369925"/>
            <a:ext cx="559484" cy="39400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C7090AF5-3721-4C55-8432-5CAC2612A611}"/>
              </a:ext>
            </a:extLst>
          </p:cNvPr>
          <p:cNvPicPr/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Marcador de pie de página 3">
            <a:extLst>
              <a:ext uri="{FF2B5EF4-FFF2-40B4-BE49-F238E27FC236}">
                <a16:creationId xmlns:a16="http://schemas.microsoft.com/office/drawing/2014/main" id="{8536A794-A52F-5FCD-F006-9EA729F2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Marcador de número de diapositiva 24">
            <a:extLst>
              <a:ext uri="{FF2B5EF4-FFF2-40B4-BE49-F238E27FC236}">
                <a16:creationId xmlns:a16="http://schemas.microsoft.com/office/drawing/2014/main" id="{E16DF2BB-9348-8F5D-6901-34035088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8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24" grpId="0"/>
      <p:bldP spid="26" grpId="0"/>
      <p:bldP spid="41" grpId="0"/>
      <p:bldP spid="27" grpId="0"/>
      <p:bldP spid="28" grpId="0"/>
      <p:bldP spid="29" grpId="0"/>
      <p:bldP spid="30" grpId="0"/>
      <p:bldP spid="4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Punto b</a:t>
            </a:r>
            <a:endParaRPr lang="en-US" dirty="0"/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376C8-C7EA-4E79-AED2-34BA50111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03" y="1330623"/>
            <a:ext cx="11693794" cy="17237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/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blipFill>
                <a:blip r:embed="rId5"/>
                <a:stretch>
                  <a:fillRect l="-12500" r="-8333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/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blipFill>
                <a:blip r:embed="rId6"/>
                <a:stretch>
                  <a:fillRect l="-13636" r="-9091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/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blipFill>
                <a:blip r:embed="rId7"/>
                <a:stretch>
                  <a:fillRect l="-12676" r="-1408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/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blipFill>
                <a:blip r:embed="rId8"/>
                <a:stretch>
                  <a:fillRect l="-12000" r="-1333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/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blipFill>
                <a:blip r:embed="rId9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/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blipFill>
                <a:blip r:embed="rId10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/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blipFill>
                <a:blip r:embed="rId11"/>
                <a:stretch>
                  <a:fillRect l="-31034" r="-34483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/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blipFill>
                <a:blip r:embed="rId1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/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blipFill>
                <a:blip r:embed="rId13"/>
                <a:stretch>
                  <a:fillRect l="-35714" r="-3571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/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blipFill>
                <a:blip r:embed="rId14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/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blipFill>
                <a:blip r:embed="rId15"/>
                <a:stretch>
                  <a:fillRect l="-19608" r="-980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/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blipFill>
                <a:blip r:embed="rId16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/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blipFill>
                <a:blip r:embed="rId17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Marcador de contenido 2">
            <a:extLst>
              <a:ext uri="{FF2B5EF4-FFF2-40B4-BE49-F238E27FC236}">
                <a16:creationId xmlns:a16="http://schemas.microsoft.com/office/drawing/2014/main" id="{3D83E99F-3A5D-464C-97FC-B001F090F7FF}"/>
              </a:ext>
            </a:extLst>
          </p:cNvPr>
          <p:cNvSpPr txBox="1">
            <a:spLocks/>
          </p:cNvSpPr>
          <p:nvPr/>
        </p:nvSpPr>
        <p:spPr>
          <a:xfrm>
            <a:off x="371475" y="4480565"/>
            <a:ext cx="3937070" cy="5906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 calor total lo puedo expresar como la suma de cada calor aportado al sistema</a:t>
            </a:r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/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blipFill>
                <a:blip r:embed="rId18"/>
                <a:stretch>
                  <a:fillRect l="-20000" r="-6667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/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blipFill>
                <a:blip r:embed="rId19"/>
                <a:stretch>
                  <a:fillRect l="-25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1498A0E-86B0-4E24-9DDA-6DCC97E8004C}"/>
                  </a:ext>
                </a:extLst>
              </p:cNvPr>
              <p:cNvSpPr txBox="1"/>
              <p:nvPr/>
            </p:nvSpPr>
            <p:spPr>
              <a:xfrm>
                <a:off x="4308545" y="5428426"/>
                <a:ext cx="1644746" cy="30418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1498A0E-86B0-4E24-9DDA-6DCC97E80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545" y="5428426"/>
                <a:ext cx="1644746" cy="304186"/>
              </a:xfrm>
              <a:prstGeom prst="rect">
                <a:avLst/>
              </a:prstGeom>
              <a:blipFill>
                <a:blip r:embed="rId20"/>
                <a:stretch>
                  <a:fillRect l="-4444" r="-741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1E283D2-C657-4C79-A5DD-F949093B028C}"/>
                  </a:ext>
                </a:extLst>
              </p:cNvPr>
              <p:cNvSpPr txBox="1"/>
              <p:nvPr/>
            </p:nvSpPr>
            <p:spPr>
              <a:xfrm>
                <a:off x="741803" y="5428426"/>
                <a:ext cx="2650662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𝑇𝑜𝑡</m:t>
                          </m:r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C1E283D2-C657-4C79-A5DD-F949093B02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803" y="5428426"/>
                <a:ext cx="2650662" cy="300788"/>
              </a:xfrm>
              <a:prstGeom prst="rect">
                <a:avLst/>
              </a:prstGeom>
              <a:blipFill>
                <a:blip r:embed="rId21"/>
                <a:stretch>
                  <a:fillRect l="-1149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Marcador de contenido 2">
            <a:extLst>
              <a:ext uri="{FF2B5EF4-FFF2-40B4-BE49-F238E27FC236}">
                <a16:creationId xmlns:a16="http://schemas.microsoft.com/office/drawing/2014/main" id="{0B1144BD-AA7F-4EE5-A9B5-6B8EA7A1C484}"/>
              </a:ext>
            </a:extLst>
          </p:cNvPr>
          <p:cNvSpPr txBox="1">
            <a:spLocks/>
          </p:cNvSpPr>
          <p:nvPr/>
        </p:nvSpPr>
        <p:spPr>
          <a:xfrm>
            <a:off x="589483" y="3887351"/>
            <a:ext cx="3465913" cy="5906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¿Dónde suministro calor al aire?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CD70D07-9534-43C2-9F9F-4EB69D7C5445}"/>
              </a:ext>
            </a:extLst>
          </p:cNvPr>
          <p:cNvSpPr/>
          <p:nvPr/>
        </p:nvSpPr>
        <p:spPr>
          <a:xfrm>
            <a:off x="710461" y="2080260"/>
            <a:ext cx="797645" cy="6459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7E9910E-706F-4016-8B1E-719D890071D6}"/>
              </a:ext>
            </a:extLst>
          </p:cNvPr>
          <p:cNvSpPr/>
          <p:nvPr/>
        </p:nvSpPr>
        <p:spPr>
          <a:xfrm>
            <a:off x="4299932" y="2065023"/>
            <a:ext cx="797645" cy="6459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9D2C392D-38DE-4456-A45A-C5A41F431293}"/>
              </a:ext>
            </a:extLst>
          </p:cNvPr>
          <p:cNvSpPr/>
          <p:nvPr/>
        </p:nvSpPr>
        <p:spPr>
          <a:xfrm>
            <a:off x="7889404" y="2065023"/>
            <a:ext cx="797645" cy="6459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AD211514-C9D4-4B0E-801C-B376C93A7B60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687170" y="2895130"/>
            <a:ext cx="4598048" cy="3357645"/>
          </a:xfrm>
          <a:prstGeom prst="rect">
            <a:avLst/>
          </a:prstGeom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146EF6A-F85F-481F-89CC-842D885F87F4}"/>
              </a:ext>
            </a:extLst>
          </p:cNvPr>
          <p:cNvCxnSpPr>
            <a:cxnSpLocks/>
          </p:cNvCxnSpPr>
          <p:nvPr/>
        </p:nvCxnSpPr>
        <p:spPr>
          <a:xfrm flipH="1" flipV="1">
            <a:off x="7070725" y="5133975"/>
            <a:ext cx="909080" cy="633116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990F224-94B1-44B4-AC70-B6C74AE61D30}"/>
              </a:ext>
            </a:extLst>
          </p:cNvPr>
          <p:cNvCxnSpPr>
            <a:cxnSpLocks/>
          </p:cNvCxnSpPr>
          <p:nvPr/>
        </p:nvCxnSpPr>
        <p:spPr>
          <a:xfrm flipV="1">
            <a:off x="7968576" y="5747401"/>
            <a:ext cx="1822450" cy="54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8C68B31-50D2-40DF-9F7B-B98B44FFCFEA}"/>
              </a:ext>
            </a:extLst>
          </p:cNvPr>
          <p:cNvCxnSpPr>
            <a:cxnSpLocks/>
          </p:cNvCxnSpPr>
          <p:nvPr/>
        </p:nvCxnSpPr>
        <p:spPr>
          <a:xfrm flipH="1" flipV="1">
            <a:off x="8505151" y="5191685"/>
            <a:ext cx="1285875" cy="56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5A5E88A-25B8-4836-AF8A-F32ED5D2FE35}"/>
              </a:ext>
            </a:extLst>
          </p:cNvPr>
          <p:cNvCxnSpPr>
            <a:cxnSpLocks/>
          </p:cNvCxnSpPr>
          <p:nvPr/>
        </p:nvCxnSpPr>
        <p:spPr>
          <a:xfrm>
            <a:off x="8505151" y="5182030"/>
            <a:ext cx="1241425" cy="83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8A1EDA2C-9F65-4935-BC4A-3D91155E4E37}"/>
              </a:ext>
            </a:extLst>
          </p:cNvPr>
          <p:cNvCxnSpPr>
            <a:cxnSpLocks/>
          </p:cNvCxnSpPr>
          <p:nvPr/>
        </p:nvCxnSpPr>
        <p:spPr>
          <a:xfrm flipH="1" flipV="1">
            <a:off x="9032883" y="4939970"/>
            <a:ext cx="713696" cy="258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8612AF7-DD1F-4E05-A05D-E91D60DD927D}"/>
              </a:ext>
            </a:extLst>
          </p:cNvPr>
          <p:cNvCxnSpPr>
            <a:cxnSpLocks/>
          </p:cNvCxnSpPr>
          <p:nvPr/>
        </p:nvCxnSpPr>
        <p:spPr>
          <a:xfrm>
            <a:off x="9032883" y="4939970"/>
            <a:ext cx="71369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60C3CB1C-9559-480D-BD06-9D208126B438}"/>
              </a:ext>
            </a:extLst>
          </p:cNvPr>
          <p:cNvCxnSpPr>
            <a:cxnSpLocks/>
          </p:cNvCxnSpPr>
          <p:nvPr/>
        </p:nvCxnSpPr>
        <p:spPr>
          <a:xfrm flipH="1" flipV="1">
            <a:off x="9359574" y="4752964"/>
            <a:ext cx="387003" cy="1849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871DA30-CA1E-4CC9-A14B-E482F6962A0F}"/>
              </a:ext>
            </a:extLst>
          </p:cNvPr>
          <p:cNvCxnSpPr>
            <a:cxnSpLocks/>
          </p:cNvCxnSpPr>
          <p:nvPr/>
        </p:nvCxnSpPr>
        <p:spPr>
          <a:xfrm flipH="1" flipV="1">
            <a:off x="7968576" y="4835921"/>
            <a:ext cx="544629" cy="35332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7C39C6C-156B-4175-8AF6-C3551461C003}"/>
              </a:ext>
            </a:extLst>
          </p:cNvPr>
          <p:cNvCxnSpPr>
            <a:cxnSpLocks/>
          </p:cNvCxnSpPr>
          <p:nvPr/>
        </p:nvCxnSpPr>
        <p:spPr>
          <a:xfrm flipH="1" flipV="1">
            <a:off x="8505151" y="4608806"/>
            <a:ext cx="544630" cy="33631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B689D10-B0A7-4C0E-9876-11AAD5CBDDE2}"/>
              </a:ext>
            </a:extLst>
          </p:cNvPr>
          <p:cNvCxnSpPr>
            <a:cxnSpLocks/>
          </p:cNvCxnSpPr>
          <p:nvPr/>
        </p:nvCxnSpPr>
        <p:spPr>
          <a:xfrm flipH="1" flipV="1">
            <a:off x="8818518" y="4439663"/>
            <a:ext cx="566416" cy="32401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2E9A69A6-A1C3-45E6-92BB-0B57A975A63A}"/>
                  </a:ext>
                </a:extLst>
              </p:cNvPr>
              <p:cNvSpPr txBox="1"/>
              <p:nvPr/>
            </p:nvSpPr>
            <p:spPr>
              <a:xfrm>
                <a:off x="6735685" y="4806616"/>
                <a:ext cx="3032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2E9A69A6-A1C3-45E6-92BB-0B57A975A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685" y="4806616"/>
                <a:ext cx="303288" cy="276999"/>
              </a:xfrm>
              <a:prstGeom prst="rect">
                <a:avLst/>
              </a:prstGeom>
              <a:blipFill>
                <a:blip r:embed="rId23"/>
                <a:stretch>
                  <a:fillRect l="-20000" r="-8000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A8991E6-DC9B-4E7B-8E19-3EB0FB47F52E}"/>
                  </a:ext>
                </a:extLst>
              </p:cNvPr>
              <p:cNvSpPr txBox="1"/>
              <p:nvPr/>
            </p:nvSpPr>
            <p:spPr>
              <a:xfrm>
                <a:off x="7669839" y="4551435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A8991E6-DC9B-4E7B-8E19-3EB0FB47F5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9839" y="4551435"/>
                <a:ext cx="308610" cy="276999"/>
              </a:xfrm>
              <a:prstGeom prst="rect">
                <a:avLst/>
              </a:prstGeom>
              <a:blipFill>
                <a:blip r:embed="rId24"/>
                <a:stretch>
                  <a:fillRect l="-17647" r="-9804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0FE6C95-3D2A-472E-8946-B3DAEDE984AB}"/>
                  </a:ext>
                </a:extLst>
              </p:cNvPr>
              <p:cNvSpPr txBox="1"/>
              <p:nvPr/>
            </p:nvSpPr>
            <p:spPr>
              <a:xfrm>
                <a:off x="8197270" y="4293515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0FE6C95-3D2A-472E-8946-B3DAEDE98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7270" y="4293515"/>
                <a:ext cx="308610" cy="276999"/>
              </a:xfrm>
              <a:prstGeom prst="rect">
                <a:avLst/>
              </a:prstGeom>
              <a:blipFill>
                <a:blip r:embed="rId25"/>
                <a:stretch>
                  <a:fillRect l="-20000" r="-10000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5AA676C3-CCEF-4D9A-9D6D-18F17DDBF6B0}"/>
                  </a:ext>
                </a:extLst>
              </p:cNvPr>
              <p:cNvSpPr txBox="1"/>
              <p:nvPr/>
            </p:nvSpPr>
            <p:spPr>
              <a:xfrm>
                <a:off x="8598806" y="4126931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5AA676C3-CCEF-4D9A-9D6D-18F17DDBF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8806" y="4126931"/>
                <a:ext cx="308610" cy="276999"/>
              </a:xfrm>
              <a:prstGeom prst="rect">
                <a:avLst/>
              </a:prstGeom>
              <a:blipFill>
                <a:blip r:embed="rId26"/>
                <a:stretch>
                  <a:fillRect l="-20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224A8A95-928A-4291-BF85-5B6993162A3D}"/>
              </a:ext>
            </a:extLst>
          </p:cNvPr>
          <p:cNvPicPr/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6124491B-F8E7-745E-98FF-69B664FF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Marcador de número de diapositiva 22">
            <a:extLst>
              <a:ext uri="{FF2B5EF4-FFF2-40B4-BE49-F238E27FC236}">
                <a16:creationId xmlns:a16="http://schemas.microsoft.com/office/drawing/2014/main" id="{D0B80129-8C48-073D-144D-7778599E0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0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  <p:bldP spid="33" grpId="0"/>
      <p:bldP spid="34" grpId="0"/>
      <p:bldP spid="35" grpId="0" animBg="1"/>
      <p:bldP spid="38" grpId="0" animBg="1"/>
      <p:bldP spid="43" grpId="0" animBg="1"/>
      <p:bldP spid="57" grpId="0"/>
      <p:bldP spid="78" grpId="0"/>
      <p:bldP spid="79" grpId="0"/>
      <p:bldP spid="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Punto c</a:t>
            </a:r>
            <a:endParaRPr lang="en-US" dirty="0"/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376C8-C7EA-4E79-AED2-34BA50111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03" y="1330623"/>
            <a:ext cx="11693794" cy="17237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/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blipFill>
                <a:blip r:embed="rId5"/>
                <a:stretch>
                  <a:fillRect l="-12500" r="-8333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/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blipFill>
                <a:blip r:embed="rId6"/>
                <a:stretch>
                  <a:fillRect l="-13636" r="-9091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/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blipFill>
                <a:blip r:embed="rId7"/>
                <a:stretch>
                  <a:fillRect l="-12676" r="-1408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/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blipFill>
                <a:blip r:embed="rId8"/>
                <a:stretch>
                  <a:fillRect l="-12000" r="-1333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/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blipFill>
                <a:blip r:embed="rId9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/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blipFill>
                <a:blip r:embed="rId10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/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blipFill>
                <a:blip r:embed="rId11"/>
                <a:stretch>
                  <a:fillRect l="-31034" r="-34483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/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blipFill>
                <a:blip r:embed="rId1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/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blipFill>
                <a:blip r:embed="rId13"/>
                <a:stretch>
                  <a:fillRect l="-35714" r="-3571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/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blipFill>
                <a:blip r:embed="rId14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/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blipFill>
                <a:blip r:embed="rId15"/>
                <a:stretch>
                  <a:fillRect l="-19608" r="-980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/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blipFill>
                <a:blip r:embed="rId16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/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blipFill>
                <a:blip r:embed="rId17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/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blipFill>
                <a:blip r:embed="rId18"/>
                <a:stretch>
                  <a:fillRect l="-20000" r="-6667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/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blipFill>
                <a:blip r:embed="rId19"/>
                <a:stretch>
                  <a:fillRect l="-25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Oval 34">
            <a:extLst>
              <a:ext uri="{FF2B5EF4-FFF2-40B4-BE49-F238E27FC236}">
                <a16:creationId xmlns:a16="http://schemas.microsoft.com/office/drawing/2014/main" id="{FCD70D07-9534-43C2-9F9F-4EB69D7C5445}"/>
              </a:ext>
            </a:extLst>
          </p:cNvPr>
          <p:cNvSpPr/>
          <p:nvPr/>
        </p:nvSpPr>
        <p:spPr>
          <a:xfrm>
            <a:off x="710461" y="2080260"/>
            <a:ext cx="797645" cy="6459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AD211514-C9D4-4B0E-801C-B376C93A7B60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048887" y="2965634"/>
            <a:ext cx="4598048" cy="3357645"/>
          </a:xfrm>
          <a:prstGeom prst="rect">
            <a:avLst/>
          </a:prstGeom>
        </p:spPr>
      </p:pic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146EF6A-F85F-481F-89CC-842D885F87F4}"/>
              </a:ext>
            </a:extLst>
          </p:cNvPr>
          <p:cNvCxnSpPr>
            <a:cxnSpLocks/>
          </p:cNvCxnSpPr>
          <p:nvPr/>
        </p:nvCxnSpPr>
        <p:spPr>
          <a:xfrm flipH="1" flipV="1">
            <a:off x="1432442" y="5204479"/>
            <a:ext cx="909080" cy="633116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990F224-94B1-44B4-AC70-B6C74AE61D30}"/>
              </a:ext>
            </a:extLst>
          </p:cNvPr>
          <p:cNvCxnSpPr>
            <a:cxnSpLocks/>
          </p:cNvCxnSpPr>
          <p:nvPr/>
        </p:nvCxnSpPr>
        <p:spPr>
          <a:xfrm flipV="1">
            <a:off x="2330293" y="5817905"/>
            <a:ext cx="1822450" cy="54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8C68B31-50D2-40DF-9F7B-B98B44FFCFEA}"/>
              </a:ext>
            </a:extLst>
          </p:cNvPr>
          <p:cNvCxnSpPr>
            <a:cxnSpLocks/>
          </p:cNvCxnSpPr>
          <p:nvPr/>
        </p:nvCxnSpPr>
        <p:spPr>
          <a:xfrm flipH="1" flipV="1">
            <a:off x="2866868" y="5262189"/>
            <a:ext cx="1285875" cy="5611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5A5E88A-25B8-4836-AF8A-F32ED5D2FE35}"/>
              </a:ext>
            </a:extLst>
          </p:cNvPr>
          <p:cNvCxnSpPr>
            <a:cxnSpLocks/>
          </p:cNvCxnSpPr>
          <p:nvPr/>
        </p:nvCxnSpPr>
        <p:spPr>
          <a:xfrm>
            <a:off x="2866868" y="5252534"/>
            <a:ext cx="1241425" cy="83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8A1EDA2C-9F65-4935-BC4A-3D91155E4E37}"/>
              </a:ext>
            </a:extLst>
          </p:cNvPr>
          <p:cNvCxnSpPr>
            <a:cxnSpLocks/>
          </p:cNvCxnSpPr>
          <p:nvPr/>
        </p:nvCxnSpPr>
        <p:spPr>
          <a:xfrm flipH="1" flipV="1">
            <a:off x="3394600" y="5010474"/>
            <a:ext cx="713696" cy="258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8612AF7-DD1F-4E05-A05D-E91D60DD927D}"/>
              </a:ext>
            </a:extLst>
          </p:cNvPr>
          <p:cNvCxnSpPr>
            <a:cxnSpLocks/>
          </p:cNvCxnSpPr>
          <p:nvPr/>
        </p:nvCxnSpPr>
        <p:spPr>
          <a:xfrm>
            <a:off x="3394600" y="5010474"/>
            <a:ext cx="71369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60C3CB1C-9559-480D-BD06-9D208126B438}"/>
              </a:ext>
            </a:extLst>
          </p:cNvPr>
          <p:cNvCxnSpPr>
            <a:cxnSpLocks/>
          </p:cNvCxnSpPr>
          <p:nvPr/>
        </p:nvCxnSpPr>
        <p:spPr>
          <a:xfrm flipH="1" flipV="1">
            <a:off x="3721291" y="4823468"/>
            <a:ext cx="387003" cy="1849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B871DA30-CA1E-4CC9-A14B-E482F6962A0F}"/>
              </a:ext>
            </a:extLst>
          </p:cNvPr>
          <p:cNvCxnSpPr>
            <a:cxnSpLocks/>
          </p:cNvCxnSpPr>
          <p:nvPr/>
        </p:nvCxnSpPr>
        <p:spPr>
          <a:xfrm flipH="1" flipV="1">
            <a:off x="2330293" y="4906425"/>
            <a:ext cx="544629" cy="35332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17C39C6C-156B-4175-8AF6-C3551461C003}"/>
              </a:ext>
            </a:extLst>
          </p:cNvPr>
          <p:cNvCxnSpPr>
            <a:cxnSpLocks/>
          </p:cNvCxnSpPr>
          <p:nvPr/>
        </p:nvCxnSpPr>
        <p:spPr>
          <a:xfrm flipH="1" flipV="1">
            <a:off x="2866868" y="4679310"/>
            <a:ext cx="544630" cy="33631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B689D10-B0A7-4C0E-9876-11AAD5CBDDE2}"/>
              </a:ext>
            </a:extLst>
          </p:cNvPr>
          <p:cNvCxnSpPr>
            <a:cxnSpLocks/>
          </p:cNvCxnSpPr>
          <p:nvPr/>
        </p:nvCxnSpPr>
        <p:spPr>
          <a:xfrm flipH="1" flipV="1">
            <a:off x="3180235" y="4510167"/>
            <a:ext cx="566416" cy="324011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2E9A69A6-A1C3-45E6-92BB-0B57A975A63A}"/>
                  </a:ext>
                </a:extLst>
              </p:cNvPr>
              <p:cNvSpPr txBox="1"/>
              <p:nvPr/>
            </p:nvSpPr>
            <p:spPr>
              <a:xfrm>
                <a:off x="1097402" y="4877120"/>
                <a:ext cx="3032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2E9A69A6-A1C3-45E6-92BB-0B57A975A6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7402" y="4877120"/>
                <a:ext cx="303288" cy="276999"/>
              </a:xfrm>
              <a:prstGeom prst="rect">
                <a:avLst/>
              </a:prstGeom>
              <a:blipFill>
                <a:blip r:embed="rId21"/>
                <a:stretch>
                  <a:fillRect l="-18000" r="-10000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A8991E6-DC9B-4E7B-8E19-3EB0FB47F52E}"/>
                  </a:ext>
                </a:extLst>
              </p:cNvPr>
              <p:cNvSpPr txBox="1"/>
              <p:nvPr/>
            </p:nvSpPr>
            <p:spPr>
              <a:xfrm>
                <a:off x="2031556" y="4621939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8A8991E6-DC9B-4E7B-8E19-3EB0FB47F5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1556" y="4621939"/>
                <a:ext cx="308610" cy="276999"/>
              </a:xfrm>
              <a:prstGeom prst="rect">
                <a:avLst/>
              </a:prstGeom>
              <a:blipFill>
                <a:blip r:embed="rId22"/>
                <a:stretch>
                  <a:fillRect l="-17647" r="-9804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0FE6C95-3D2A-472E-8946-B3DAEDE984AB}"/>
                  </a:ext>
                </a:extLst>
              </p:cNvPr>
              <p:cNvSpPr txBox="1"/>
              <p:nvPr/>
            </p:nvSpPr>
            <p:spPr>
              <a:xfrm>
                <a:off x="2558987" y="4364019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E0FE6C95-3D2A-472E-8946-B3DAEDE98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8987" y="4364019"/>
                <a:ext cx="308610" cy="276999"/>
              </a:xfrm>
              <a:prstGeom prst="rect">
                <a:avLst/>
              </a:prstGeom>
              <a:blipFill>
                <a:blip r:embed="rId23"/>
                <a:stretch>
                  <a:fillRect l="-20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5AA676C3-CCEF-4D9A-9D6D-18F17DDBF6B0}"/>
                  </a:ext>
                </a:extLst>
              </p:cNvPr>
              <p:cNvSpPr txBox="1"/>
              <p:nvPr/>
            </p:nvSpPr>
            <p:spPr>
              <a:xfrm>
                <a:off x="2960523" y="4197435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5AA676C3-CCEF-4D9A-9D6D-18F17DDBF6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0523" y="4197435"/>
                <a:ext cx="308610" cy="276999"/>
              </a:xfrm>
              <a:prstGeom prst="rect">
                <a:avLst/>
              </a:prstGeom>
              <a:blipFill>
                <a:blip r:embed="rId24"/>
                <a:stretch>
                  <a:fillRect l="-20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FA7E06E-E775-49AC-AC39-69224DE8B456}"/>
              </a:ext>
            </a:extLst>
          </p:cNvPr>
          <p:cNvCxnSpPr/>
          <p:nvPr/>
        </p:nvCxnSpPr>
        <p:spPr>
          <a:xfrm>
            <a:off x="4349737" y="2080260"/>
            <a:ext cx="662838" cy="6270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DF5DD55-968B-4383-9A63-4E7E84A337B2}"/>
              </a:ext>
            </a:extLst>
          </p:cNvPr>
          <p:cNvCxnSpPr>
            <a:cxnSpLocks/>
          </p:cNvCxnSpPr>
          <p:nvPr/>
        </p:nvCxnSpPr>
        <p:spPr>
          <a:xfrm flipV="1">
            <a:off x="4349737" y="2080260"/>
            <a:ext cx="662838" cy="6017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F4DD61B-7A90-470B-972D-2775CB5EE066}"/>
              </a:ext>
            </a:extLst>
          </p:cNvPr>
          <p:cNvCxnSpPr/>
          <p:nvPr/>
        </p:nvCxnSpPr>
        <p:spPr>
          <a:xfrm>
            <a:off x="7935968" y="2050735"/>
            <a:ext cx="662838" cy="6270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4A19062-D6F8-4E3C-B08A-08DEED58F9BB}"/>
              </a:ext>
            </a:extLst>
          </p:cNvPr>
          <p:cNvCxnSpPr>
            <a:cxnSpLocks/>
          </p:cNvCxnSpPr>
          <p:nvPr/>
        </p:nvCxnSpPr>
        <p:spPr>
          <a:xfrm flipV="1">
            <a:off x="7935968" y="2050735"/>
            <a:ext cx="662838" cy="6017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>
            <a:extLst>
              <a:ext uri="{FF2B5EF4-FFF2-40B4-BE49-F238E27FC236}">
                <a16:creationId xmlns:a16="http://schemas.microsoft.com/office/drawing/2014/main" id="{C7BBABAC-A269-466B-9910-809BB593EB7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328303" y="2929983"/>
            <a:ext cx="4598048" cy="3357645"/>
          </a:xfrm>
          <a:prstGeom prst="rect">
            <a:avLst/>
          </a:prstGeom>
        </p:spPr>
      </p:pic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03B3311-CC83-41FF-9A05-80EA9C9526D2}"/>
              </a:ext>
            </a:extLst>
          </p:cNvPr>
          <p:cNvCxnSpPr>
            <a:cxnSpLocks/>
          </p:cNvCxnSpPr>
          <p:nvPr/>
        </p:nvCxnSpPr>
        <p:spPr>
          <a:xfrm flipH="1" flipV="1">
            <a:off x="6711858" y="5168828"/>
            <a:ext cx="909080" cy="633116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3BECF0D-E209-4F41-B0E3-C12390EB3B80}"/>
              </a:ext>
            </a:extLst>
          </p:cNvPr>
          <p:cNvCxnSpPr>
            <a:cxnSpLocks/>
          </p:cNvCxnSpPr>
          <p:nvPr/>
        </p:nvCxnSpPr>
        <p:spPr>
          <a:xfrm>
            <a:off x="7609709" y="5787686"/>
            <a:ext cx="2931956" cy="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F5356E70-52E1-422B-9AB8-7C3C98397643}"/>
              </a:ext>
            </a:extLst>
          </p:cNvPr>
          <p:cNvCxnSpPr>
            <a:cxnSpLocks/>
          </p:cNvCxnSpPr>
          <p:nvPr/>
        </p:nvCxnSpPr>
        <p:spPr>
          <a:xfrm flipH="1" flipV="1">
            <a:off x="9000708" y="4787817"/>
            <a:ext cx="1540957" cy="99986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2B249A34-8BEB-4BF4-929B-F38D85472F13}"/>
              </a:ext>
            </a:extLst>
          </p:cNvPr>
          <p:cNvCxnSpPr>
            <a:cxnSpLocks/>
          </p:cNvCxnSpPr>
          <p:nvPr/>
        </p:nvCxnSpPr>
        <p:spPr>
          <a:xfrm flipH="1" flipV="1">
            <a:off x="8489156" y="4440779"/>
            <a:ext cx="536911" cy="357749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37D15C1-9F8B-48B0-A97C-F52660323842}"/>
                  </a:ext>
                </a:extLst>
              </p:cNvPr>
              <p:cNvSpPr txBox="1"/>
              <p:nvPr/>
            </p:nvSpPr>
            <p:spPr>
              <a:xfrm>
                <a:off x="6407115" y="4823496"/>
                <a:ext cx="3032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37D15C1-9F8B-48B0-A97C-F526603238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115" y="4823496"/>
                <a:ext cx="303288" cy="276999"/>
              </a:xfrm>
              <a:prstGeom prst="rect">
                <a:avLst/>
              </a:prstGeom>
              <a:blipFill>
                <a:blip r:embed="rId25"/>
                <a:stretch>
                  <a:fillRect l="-18000" r="-10000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1B710F31-FC95-4A55-892E-7AE809C83987}"/>
                  </a:ext>
                </a:extLst>
              </p:cNvPr>
              <p:cNvSpPr txBox="1"/>
              <p:nvPr/>
            </p:nvSpPr>
            <p:spPr>
              <a:xfrm>
                <a:off x="8290196" y="4119407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1B710F31-FC95-4A55-892E-7AE809C83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0196" y="4119407"/>
                <a:ext cx="308610" cy="276999"/>
              </a:xfrm>
              <a:prstGeom prst="rect">
                <a:avLst/>
              </a:prstGeom>
              <a:blipFill>
                <a:blip r:embed="rId26"/>
                <a:stretch>
                  <a:fillRect l="-19608" r="-7843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460EB5C0-53C5-4399-A658-2271F44B442B}"/>
              </a:ext>
            </a:extLst>
          </p:cNvPr>
          <p:cNvPicPr/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91732920-607E-69A6-CCE8-E2FC63B4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Marcador de número de diapositiva 24">
            <a:extLst>
              <a:ext uri="{FF2B5EF4-FFF2-40B4-BE49-F238E27FC236}">
                <a16:creationId xmlns:a16="http://schemas.microsoft.com/office/drawing/2014/main" id="{AA96E62D-65F0-4F28-6187-C3CDD4817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8</a:t>
            </a:fld>
            <a:endParaRPr lang="en-US"/>
          </a:p>
        </p:txBody>
      </p:sp>
      <p:sp>
        <p:nvSpPr>
          <p:cNvPr id="27" name="Signo de multiplicación 26">
            <a:extLst>
              <a:ext uri="{FF2B5EF4-FFF2-40B4-BE49-F238E27FC236}">
                <a16:creationId xmlns:a16="http://schemas.microsoft.com/office/drawing/2014/main" id="{9C3C68C2-BAC6-9EC4-3998-9EB9FA06229A}"/>
              </a:ext>
            </a:extLst>
          </p:cNvPr>
          <p:cNvSpPr/>
          <p:nvPr/>
        </p:nvSpPr>
        <p:spPr>
          <a:xfrm>
            <a:off x="7561336" y="5723407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8" name="Signo de multiplicación 27">
            <a:extLst>
              <a:ext uri="{FF2B5EF4-FFF2-40B4-BE49-F238E27FC236}">
                <a16:creationId xmlns:a16="http://schemas.microsoft.com/office/drawing/2014/main" id="{C6DB2BB8-6D8B-0B1F-E936-C060984A20FA}"/>
              </a:ext>
            </a:extLst>
          </p:cNvPr>
          <p:cNvSpPr/>
          <p:nvPr/>
        </p:nvSpPr>
        <p:spPr>
          <a:xfrm>
            <a:off x="451683" y="2145548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9" name="Signo de multiplicación 28">
            <a:extLst>
              <a:ext uri="{FF2B5EF4-FFF2-40B4-BE49-F238E27FC236}">
                <a16:creationId xmlns:a16="http://schemas.microsoft.com/office/drawing/2014/main" id="{A2A3CCCB-FF7F-A744-0985-EB0AA5757461}"/>
              </a:ext>
            </a:extLst>
          </p:cNvPr>
          <p:cNvSpPr/>
          <p:nvPr/>
        </p:nvSpPr>
        <p:spPr>
          <a:xfrm>
            <a:off x="10475738" y="5708024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0" name="Signo de multiplicación 29">
            <a:extLst>
              <a:ext uri="{FF2B5EF4-FFF2-40B4-BE49-F238E27FC236}">
                <a16:creationId xmlns:a16="http://schemas.microsoft.com/office/drawing/2014/main" id="{737190E9-93B6-4F03-2E4C-8ABDD4213685}"/>
              </a:ext>
            </a:extLst>
          </p:cNvPr>
          <p:cNvSpPr/>
          <p:nvPr/>
        </p:nvSpPr>
        <p:spPr>
          <a:xfrm>
            <a:off x="1572721" y="2144626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1" name="Signo de multiplicación 30">
            <a:extLst>
              <a:ext uri="{FF2B5EF4-FFF2-40B4-BE49-F238E27FC236}">
                <a16:creationId xmlns:a16="http://schemas.microsoft.com/office/drawing/2014/main" id="{712B1C31-C5BA-649E-746F-B78CC35A9A8D}"/>
              </a:ext>
            </a:extLst>
          </p:cNvPr>
          <p:cNvSpPr/>
          <p:nvPr/>
        </p:nvSpPr>
        <p:spPr>
          <a:xfrm>
            <a:off x="8959162" y="4727502"/>
            <a:ext cx="114300" cy="128558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Signo de multiplicación 31">
            <a:extLst>
              <a:ext uri="{FF2B5EF4-FFF2-40B4-BE49-F238E27FC236}">
                <a16:creationId xmlns:a16="http://schemas.microsoft.com/office/drawing/2014/main" id="{43253606-A1C9-DBE1-2880-27B547517D59}"/>
              </a:ext>
            </a:extLst>
          </p:cNvPr>
          <p:cNvSpPr/>
          <p:nvPr/>
        </p:nvSpPr>
        <p:spPr>
          <a:xfrm>
            <a:off x="11301900" y="2116789"/>
            <a:ext cx="236672" cy="276999"/>
          </a:xfrm>
          <a:prstGeom prst="mathMultiply">
            <a:avLst>
              <a:gd name="adj1" fmla="val 0"/>
            </a:avLst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606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4" grpId="0"/>
      <p:bldP spid="82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543100"/>
            <a:ext cx="9875520" cy="919940"/>
          </a:xfrm>
        </p:spPr>
        <p:txBody>
          <a:bodyPr/>
          <a:lstStyle/>
          <a:p>
            <a:r>
              <a:rPr lang="es-AR" dirty="0"/>
              <a:t>Punto c</a:t>
            </a:r>
            <a:endParaRPr lang="en-US" dirty="0"/>
          </a:p>
        </p:txBody>
      </p:sp>
      <p:sp>
        <p:nvSpPr>
          <p:cNvPr id="18" name="Rectángulo 1">
            <a:extLst>
              <a:ext uri="{FF2B5EF4-FFF2-40B4-BE49-F238E27FC236}">
                <a16:creationId xmlns:a16="http://schemas.microsoft.com/office/drawing/2014/main" id="{38A3ACB6-1A96-4749-9F03-33D354FC0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9699625"/>
            <a:ext cx="12700" cy="12700"/>
          </a:xfrm>
          <a:prstGeom prst="rect">
            <a:avLst/>
          </a:prstGeom>
          <a:solidFill>
            <a:srgbClr val="000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E376C8-C7EA-4E79-AED2-34BA50111B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03" y="1330623"/>
            <a:ext cx="11693794" cy="17237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/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71EF7BD-7973-4785-92F9-71122ABA0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4526" y="1616820"/>
                <a:ext cx="291170" cy="276999"/>
              </a:xfrm>
              <a:prstGeom prst="rect">
                <a:avLst/>
              </a:prstGeom>
              <a:blipFill>
                <a:blip r:embed="rId5"/>
                <a:stretch>
                  <a:fillRect l="-12500" r="-8333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/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2C4FAB6-C236-417D-956E-058857091D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109" y="1597322"/>
                <a:ext cx="266932" cy="276999"/>
              </a:xfrm>
              <a:prstGeom prst="rect">
                <a:avLst/>
              </a:prstGeom>
              <a:blipFill>
                <a:blip r:embed="rId6"/>
                <a:stretch>
                  <a:fillRect l="-13636" r="-9091" b="-1777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/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60D868-E2CB-47F5-A787-4403813E60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406529"/>
                <a:ext cx="436017" cy="300788"/>
              </a:xfrm>
              <a:prstGeom prst="rect">
                <a:avLst/>
              </a:prstGeom>
              <a:blipFill>
                <a:blip r:embed="rId7"/>
                <a:stretch>
                  <a:fillRect l="-12676" r="-1408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/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B942196-57EA-4A19-9BE0-9FACE4B7C3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475" y="2777356"/>
                <a:ext cx="458459" cy="300788"/>
              </a:xfrm>
              <a:prstGeom prst="rect">
                <a:avLst/>
              </a:prstGeom>
              <a:blipFill>
                <a:blip r:embed="rId8"/>
                <a:stretch>
                  <a:fillRect l="-12000" r="-1333" b="-183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/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07671B9-702F-4401-A7A2-0B70C1A92D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08106" y="2406528"/>
                <a:ext cx="414216" cy="302327"/>
              </a:xfrm>
              <a:prstGeom prst="rect">
                <a:avLst/>
              </a:prstGeom>
              <a:blipFill>
                <a:blip r:embed="rId9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/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4B2277-D032-4DB3-B802-00B7E8A014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141" y="2430318"/>
                <a:ext cx="305596" cy="276999"/>
              </a:xfrm>
              <a:prstGeom prst="rect">
                <a:avLst/>
              </a:prstGeom>
              <a:blipFill>
                <a:blip r:embed="rId10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/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268F630-2B7A-4C85-8D56-4545C7808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7109" y="2007049"/>
                <a:ext cx="174727" cy="276999"/>
              </a:xfrm>
              <a:prstGeom prst="rect">
                <a:avLst/>
              </a:prstGeom>
              <a:blipFill>
                <a:blip r:embed="rId11"/>
                <a:stretch>
                  <a:fillRect l="-31034" r="-34483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/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B6DF24D-4ACF-497C-BAB5-DD7DAB9163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832" y="2007049"/>
                <a:ext cx="174727" cy="276999"/>
              </a:xfrm>
              <a:prstGeom prst="rect">
                <a:avLst/>
              </a:prstGeom>
              <a:blipFill>
                <a:blip r:embed="rId1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/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A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D095769-DF49-4FA5-BB09-D7347E9B75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62555" y="2007049"/>
                <a:ext cx="174727" cy="276999"/>
              </a:xfrm>
              <a:prstGeom prst="rect">
                <a:avLst/>
              </a:prstGeom>
              <a:blipFill>
                <a:blip r:embed="rId13"/>
                <a:stretch>
                  <a:fillRect l="-35714" r="-35714" b="-6522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/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EBC9F86-7344-4B6C-9961-6799D452D5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578" y="2430318"/>
                <a:ext cx="414216" cy="302327"/>
              </a:xfrm>
              <a:prstGeom prst="rect">
                <a:avLst/>
              </a:prstGeom>
              <a:blipFill>
                <a:blip r:embed="rId14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/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73EA445-B093-4967-9110-5E6A3C6C17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613" y="2404990"/>
                <a:ext cx="310919" cy="276999"/>
              </a:xfrm>
              <a:prstGeom prst="rect">
                <a:avLst/>
              </a:prstGeom>
              <a:blipFill>
                <a:blip r:embed="rId15"/>
                <a:stretch>
                  <a:fillRect l="-19608" r="-9804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/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sSub>
                            <m:sSubPr>
                              <m:ctrlP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s-A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A7B0EA9-1C07-4352-8D57-BCFD42E83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7050" y="2404990"/>
                <a:ext cx="414216" cy="302327"/>
              </a:xfrm>
              <a:prstGeom prst="rect">
                <a:avLst/>
              </a:prstGeom>
              <a:blipFill>
                <a:blip r:embed="rId16"/>
                <a:stretch>
                  <a:fillRect l="-11765" r="-1471" b="-1632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/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𝜑</m:t>
                          </m:r>
                        </m:e>
                        <m:sub>
                          <m:r>
                            <a:rPr lang="es-AR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D169416C-6BDE-4E92-B13A-12DC818D6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430318"/>
                <a:ext cx="310919" cy="276999"/>
              </a:xfrm>
              <a:prstGeom prst="rect">
                <a:avLst/>
              </a:prstGeom>
              <a:blipFill>
                <a:blip r:embed="rId17"/>
                <a:stretch>
                  <a:fillRect l="-19608" r="-7843" b="-2666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/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76E9329-3766-42E3-9EA8-8B5D7781B6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912" y="3175784"/>
                <a:ext cx="271549" cy="276999"/>
              </a:xfrm>
              <a:prstGeom prst="rect">
                <a:avLst/>
              </a:prstGeom>
              <a:blipFill>
                <a:blip r:embed="rId18"/>
                <a:stretch>
                  <a:fillRect l="-20000" r="-6667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/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s-A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502C5EC-6D18-4A16-B382-0EC6A4BD8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64777" y="2828495"/>
                <a:ext cx="247311" cy="276999"/>
              </a:xfrm>
              <a:prstGeom prst="rect">
                <a:avLst/>
              </a:prstGeom>
              <a:blipFill>
                <a:blip r:embed="rId19"/>
                <a:stretch>
                  <a:fillRect l="-25000" r="-10000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Oval 34">
            <a:extLst>
              <a:ext uri="{FF2B5EF4-FFF2-40B4-BE49-F238E27FC236}">
                <a16:creationId xmlns:a16="http://schemas.microsoft.com/office/drawing/2014/main" id="{FCD70D07-9534-43C2-9F9F-4EB69D7C5445}"/>
              </a:ext>
            </a:extLst>
          </p:cNvPr>
          <p:cNvSpPr/>
          <p:nvPr/>
        </p:nvSpPr>
        <p:spPr>
          <a:xfrm>
            <a:off x="710461" y="2080260"/>
            <a:ext cx="797645" cy="64595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FA7E06E-E775-49AC-AC39-69224DE8B456}"/>
              </a:ext>
            </a:extLst>
          </p:cNvPr>
          <p:cNvCxnSpPr/>
          <p:nvPr/>
        </p:nvCxnSpPr>
        <p:spPr>
          <a:xfrm>
            <a:off x="4349737" y="2080260"/>
            <a:ext cx="662838" cy="6270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6DF5DD55-968B-4383-9A63-4E7E84A337B2}"/>
              </a:ext>
            </a:extLst>
          </p:cNvPr>
          <p:cNvCxnSpPr>
            <a:cxnSpLocks/>
          </p:cNvCxnSpPr>
          <p:nvPr/>
        </p:nvCxnSpPr>
        <p:spPr>
          <a:xfrm flipV="1">
            <a:off x="4349737" y="2080260"/>
            <a:ext cx="662838" cy="6017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9F4DD61B-7A90-470B-972D-2775CB5EE066}"/>
              </a:ext>
            </a:extLst>
          </p:cNvPr>
          <p:cNvCxnSpPr/>
          <p:nvPr/>
        </p:nvCxnSpPr>
        <p:spPr>
          <a:xfrm>
            <a:off x="7935968" y="2050735"/>
            <a:ext cx="662838" cy="6270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4A19062-D6F8-4E3C-B08A-08DEED58F9BB}"/>
              </a:ext>
            </a:extLst>
          </p:cNvPr>
          <p:cNvCxnSpPr>
            <a:cxnSpLocks/>
          </p:cNvCxnSpPr>
          <p:nvPr/>
        </p:nvCxnSpPr>
        <p:spPr>
          <a:xfrm flipV="1">
            <a:off x="7935968" y="2050735"/>
            <a:ext cx="662838" cy="60172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3" name="Picture 52">
            <a:extLst>
              <a:ext uri="{FF2B5EF4-FFF2-40B4-BE49-F238E27FC236}">
                <a16:creationId xmlns:a16="http://schemas.microsoft.com/office/drawing/2014/main" id="{C7BBABAC-A269-466B-9910-809BB593EB73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328303" y="2929983"/>
            <a:ext cx="4598048" cy="3357645"/>
          </a:xfrm>
          <a:prstGeom prst="rect">
            <a:avLst/>
          </a:prstGeom>
        </p:spPr>
      </p:pic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303B3311-CC83-41FF-9A05-80EA9C9526D2}"/>
              </a:ext>
            </a:extLst>
          </p:cNvPr>
          <p:cNvCxnSpPr>
            <a:cxnSpLocks/>
          </p:cNvCxnSpPr>
          <p:nvPr/>
        </p:nvCxnSpPr>
        <p:spPr>
          <a:xfrm flipH="1" flipV="1">
            <a:off x="6711858" y="5168828"/>
            <a:ext cx="909080" cy="633116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3BECF0D-E209-4F41-B0E3-C12390EB3B80}"/>
              </a:ext>
            </a:extLst>
          </p:cNvPr>
          <p:cNvCxnSpPr>
            <a:cxnSpLocks/>
          </p:cNvCxnSpPr>
          <p:nvPr/>
        </p:nvCxnSpPr>
        <p:spPr>
          <a:xfrm>
            <a:off x="7609709" y="5787686"/>
            <a:ext cx="2931956" cy="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F5356E70-52E1-422B-9AB8-7C3C98397643}"/>
              </a:ext>
            </a:extLst>
          </p:cNvPr>
          <p:cNvCxnSpPr>
            <a:cxnSpLocks/>
          </p:cNvCxnSpPr>
          <p:nvPr/>
        </p:nvCxnSpPr>
        <p:spPr>
          <a:xfrm flipH="1" flipV="1">
            <a:off x="9000708" y="4787817"/>
            <a:ext cx="1540957" cy="99986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2B249A34-8BEB-4BF4-929B-F38D85472F13}"/>
              </a:ext>
            </a:extLst>
          </p:cNvPr>
          <p:cNvCxnSpPr>
            <a:cxnSpLocks/>
          </p:cNvCxnSpPr>
          <p:nvPr/>
        </p:nvCxnSpPr>
        <p:spPr>
          <a:xfrm flipH="1" flipV="1">
            <a:off x="8489156" y="4440779"/>
            <a:ext cx="536911" cy="357749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37D15C1-9F8B-48B0-A97C-F52660323842}"/>
                  </a:ext>
                </a:extLst>
              </p:cNvPr>
              <p:cNvSpPr txBox="1"/>
              <p:nvPr/>
            </p:nvSpPr>
            <p:spPr>
              <a:xfrm>
                <a:off x="6407115" y="4823496"/>
                <a:ext cx="30328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B37D15C1-9F8B-48B0-A97C-F526603238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7115" y="4823496"/>
                <a:ext cx="303288" cy="276999"/>
              </a:xfrm>
              <a:prstGeom prst="rect">
                <a:avLst/>
              </a:prstGeom>
              <a:blipFill>
                <a:blip r:embed="rId21"/>
                <a:stretch>
                  <a:fillRect l="-18000" r="-10000" b="-1521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1B710F31-FC95-4A55-892E-7AE809C83987}"/>
                  </a:ext>
                </a:extLst>
              </p:cNvPr>
              <p:cNvSpPr txBox="1"/>
              <p:nvPr/>
            </p:nvSpPr>
            <p:spPr>
              <a:xfrm>
                <a:off x="8290196" y="4119407"/>
                <a:ext cx="30861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es-A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1B710F31-FC95-4A55-892E-7AE809C839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0196" y="4119407"/>
                <a:ext cx="308610" cy="276999"/>
              </a:xfrm>
              <a:prstGeom prst="rect">
                <a:avLst/>
              </a:prstGeom>
              <a:blipFill>
                <a:blip r:embed="rId22"/>
                <a:stretch>
                  <a:fillRect l="-19608" r="-7843" b="-1555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Marcador de contenido 2">
            <a:extLst>
              <a:ext uri="{FF2B5EF4-FFF2-40B4-BE49-F238E27FC236}">
                <a16:creationId xmlns:a16="http://schemas.microsoft.com/office/drawing/2014/main" id="{B8B87440-D5BA-4F1B-9D7C-3CF9E6F6A2B8}"/>
              </a:ext>
            </a:extLst>
          </p:cNvPr>
          <p:cNvSpPr txBox="1">
            <a:spLocks/>
          </p:cNvSpPr>
          <p:nvPr/>
        </p:nvSpPr>
        <p:spPr>
          <a:xfrm>
            <a:off x="782499" y="5103699"/>
            <a:ext cx="3800337" cy="775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¿Qué ventajas o desventajas puede traer este cambio en el proceso?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8" name="Marcador de contenido 2">
            <a:extLst>
              <a:ext uri="{FF2B5EF4-FFF2-40B4-BE49-F238E27FC236}">
                <a16:creationId xmlns:a16="http://schemas.microsoft.com/office/drawing/2014/main" id="{678B28FB-122E-4B6D-A4F7-54FAB69A10A9}"/>
              </a:ext>
            </a:extLst>
          </p:cNvPr>
          <p:cNvSpPr txBox="1">
            <a:spLocks/>
          </p:cNvSpPr>
          <p:nvPr/>
        </p:nvSpPr>
        <p:spPr>
          <a:xfrm>
            <a:off x="757479" y="4130261"/>
            <a:ext cx="4043121" cy="775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s-AR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¿Cómo va a ser el calor a entregar comparado con el esquema anterior?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" name="Imagen 2" descr="Nueva marca difusion - web">
            <a:extLst>
              <a:ext uri="{FF2B5EF4-FFF2-40B4-BE49-F238E27FC236}">
                <a16:creationId xmlns:a16="http://schemas.microsoft.com/office/drawing/2014/main" id="{FF008746-269C-4BC2-9CA9-601809F459DD}"/>
              </a:ext>
            </a:extLst>
          </p:cNvPr>
          <p:cNvPicPr/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7932" y="245756"/>
            <a:ext cx="2120900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Marcador de pie de página 3">
            <a:extLst>
              <a:ext uri="{FF2B5EF4-FFF2-40B4-BE49-F238E27FC236}">
                <a16:creationId xmlns:a16="http://schemas.microsoft.com/office/drawing/2014/main" id="{A801F4C7-FEC9-16CF-BD69-3DB17D56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38912" y="6251260"/>
            <a:ext cx="11329416" cy="365125"/>
          </a:xfrm>
        </p:spPr>
        <p:txBody>
          <a:bodyPr/>
          <a:lstStyle/>
          <a:p>
            <a:pPr algn="l"/>
            <a:r>
              <a:rPr lang="en-US"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76.52/76.05/TA164 - Operaciones Unitarias de Transferencia de Materia / Operaciones Unitarias III                             1° Cuatrimestre 2025</a:t>
            </a:r>
            <a:endParaRPr lang="en-US" sz="1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Marcador de número de diapositiva 24">
            <a:extLst>
              <a:ext uri="{FF2B5EF4-FFF2-40B4-BE49-F238E27FC236}">
                <a16:creationId xmlns:a16="http://schemas.microsoft.com/office/drawing/2014/main" id="{0F1B48B2-B13F-03EE-7F2F-797CD54AF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94FCB-83B5-4144-BDC1-7118612766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1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1666</TotalTime>
  <Words>898</Words>
  <Application>Microsoft Office PowerPoint</Application>
  <PresentationFormat>Panorámica</PresentationFormat>
  <Paragraphs>219</Paragraphs>
  <Slides>11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20" baseType="lpstr">
      <vt:lpstr>Aptos</vt:lpstr>
      <vt:lpstr>Arial</vt:lpstr>
      <vt:lpstr>Calibri</vt:lpstr>
      <vt:lpstr>Cambria Math</vt:lpstr>
      <vt:lpstr>Corbel</vt:lpstr>
      <vt:lpstr>Trebuchet MS</vt:lpstr>
      <vt:lpstr>Wingdings 3</vt:lpstr>
      <vt:lpstr>Faceta</vt:lpstr>
      <vt:lpstr>Base</vt:lpstr>
      <vt:lpstr>GUÍAS 9 – Secado        Problema 5</vt:lpstr>
      <vt:lpstr>Enunciado </vt:lpstr>
      <vt:lpstr>Enunciado </vt:lpstr>
      <vt:lpstr>Planteo</vt:lpstr>
      <vt:lpstr>Planteo</vt:lpstr>
      <vt:lpstr>Punto a</vt:lpstr>
      <vt:lpstr>Punto b</vt:lpstr>
      <vt:lpstr>Punto c</vt:lpstr>
      <vt:lpstr>Punto c</vt:lpstr>
      <vt:lpstr>Punto d</vt:lpstr>
      <vt:lpstr>¿PREGUNTAS?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MEDINA Julieta         TECHINT</dc:creator>
  <cp:lastModifiedBy>Facundo Mongiano</cp:lastModifiedBy>
  <cp:revision>522</cp:revision>
  <dcterms:created xsi:type="dcterms:W3CDTF">2020-04-06T19:11:16Z</dcterms:created>
  <dcterms:modified xsi:type="dcterms:W3CDTF">2025-06-23T22:47:28Z</dcterms:modified>
</cp:coreProperties>
</file>